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tags/tag1.xml" ContentType="application/vnd.openxmlformats-officedocument.presentationml.tags+xml"/>
  <Override PartName="/ppt/notesSlides/notesSlide2.xml" ContentType="application/vnd.openxmlformats-officedocument.presentationml.notesSlide+xml"/>
  <Override PartName="/ppt/tags/tag2.xml" ContentType="application/vnd.openxmlformats-officedocument.presentationml.tags+xml"/>
  <Override PartName="/ppt/notesSlides/notesSlide3.xml" ContentType="application/vnd.openxmlformats-officedocument.presentationml.notesSlide+xml"/>
  <Override PartName="/ppt/tags/tag3.xml" ContentType="application/vnd.openxmlformats-officedocument.presentationml.tags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revisionInfo.xml" ContentType="application/vnd.ms-powerpoint.revisioninfo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notesMasterIdLst>
    <p:notesMasterId r:id="rId9"/>
  </p:notesMasterIdLst>
  <p:sldIdLst>
    <p:sldId id="256" r:id="rId5"/>
    <p:sldId id="281" r:id="rId6"/>
    <p:sldId id="279" r:id="rId7"/>
    <p:sldId id="282" r:id="rId8"/>
  </p:sldIdLst>
  <p:sldSz cx="12192000" cy="6858000"/>
  <p:notesSz cx="6797675" cy="9928225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r" initials="r" lastIdx="1" clrIdx="0">
    <p:extLst>
      <p:ext uri="{19B8F6BF-5375-455C-9EA6-DF929625EA0E}">
        <p15:presenceInfo xmlns:p15="http://schemas.microsoft.com/office/powerpoint/2012/main" userId="S::rgillatt@wathacademy.com::892eb4ac-4c19-428c-9396-2b972701edf7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BA931"/>
    <a:srgbClr val="E99E3B"/>
    <a:srgbClr val="FF3399"/>
    <a:srgbClr val="B3A78C"/>
    <a:srgbClr val="B0766C"/>
    <a:srgbClr val="D7877F"/>
    <a:srgbClr val="FAD291"/>
    <a:srgbClr val="F6BCBC"/>
    <a:srgbClr val="FDA1A1"/>
    <a:srgbClr val="00589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C490E1AD-24F6-4D2A-8F74-D438656BFE86}" v="688" dt="2021-06-25T05:58:04.103"/>
    <p1510:client id="{DB2490AD-DF8C-F609-3AA0-CAA5D40CFF96}" v="136" dt="2021-06-25T05:56:49.281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E9639D4-E3E2-4D34-9284-5A2195B3D0D7}" styleName="Light Style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  <a:top>
            <a:lnRef idx="1">
              <a:schemeClr val="tx1"/>
            </a:lnRef>
          </a:top>
          <a:bottom>
            <a:lnRef idx="1">
              <a:schemeClr val="tx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tx1"/>
            </a:lnRef>
          </a:top>
          <a:bottom>
            <a:lnRef idx="1">
              <a:schemeClr val="tx1"/>
            </a:lnRef>
          </a:bottom>
        </a:tcBdr>
      </a:tcStyle>
    </a:band1H>
    <a:band1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1V>
    <a:band2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tx1"/>
        </a:fillRef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6" d="100"/>
          <a:sy n="86" d="100"/>
        </p:scale>
        <p:origin x="300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microsoft.com/office/2015/10/relationships/revisionInfo" Target="revisionInfo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presProps" Target="presProps.xml"/><Relationship Id="rId5" Type="http://schemas.openxmlformats.org/officeDocument/2006/relationships/slide" Target="slides/slide1.xml"/><Relationship Id="rId15" Type="http://schemas.microsoft.com/office/2016/11/relationships/changesInfo" Target="changesInfos/changesInfo1.xml"/><Relationship Id="rId10" Type="http://schemas.openxmlformats.org/officeDocument/2006/relationships/commentAuthors" Target="commentAuthors.xml"/><Relationship Id="rId4" Type="http://schemas.openxmlformats.org/officeDocument/2006/relationships/slideMaster" Target="slideMasters/slideMaster1.xml"/><Relationship Id="rId9" Type="http://schemas.openxmlformats.org/officeDocument/2006/relationships/notesMaster" Target="notesMasters/notesMaster1.xml"/><Relationship Id="rId14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ajandu" userId="e140d231-048e-4015-ad92-f0a0c5066ed9" providerId="ADAL" clId="{EDAF9168-4259-4C1C-BE45-6167E419C02B}"/>
    <pc:docChg chg="undo custSel delSld modSld">
      <pc:chgData name="ajandu" userId="e140d231-048e-4015-ad92-f0a0c5066ed9" providerId="ADAL" clId="{EDAF9168-4259-4C1C-BE45-6167E419C02B}" dt="2021-06-06T17:23:01.855" v="541" actId="47"/>
      <pc:docMkLst>
        <pc:docMk/>
      </pc:docMkLst>
      <pc:sldChg chg="del">
        <pc:chgData name="ajandu" userId="e140d231-048e-4015-ad92-f0a0c5066ed9" providerId="ADAL" clId="{EDAF9168-4259-4C1C-BE45-6167E419C02B}" dt="2021-06-06T17:23:01.855" v="541" actId="47"/>
        <pc:sldMkLst>
          <pc:docMk/>
          <pc:sldMk cId="3923266022" sldId="256"/>
        </pc:sldMkLst>
      </pc:sldChg>
      <pc:sldChg chg="addSp delSp modSp mod delAnim modAnim modNotesTx">
        <pc:chgData name="ajandu" userId="e140d231-048e-4015-ad92-f0a0c5066ed9" providerId="ADAL" clId="{EDAF9168-4259-4C1C-BE45-6167E419C02B}" dt="2021-06-06T17:22:03.875" v="539" actId="1076"/>
        <pc:sldMkLst>
          <pc:docMk/>
          <pc:sldMk cId="1833597559" sldId="279"/>
        </pc:sldMkLst>
        <pc:spChg chg="add mod">
          <ac:chgData name="ajandu" userId="e140d231-048e-4015-ad92-f0a0c5066ed9" providerId="ADAL" clId="{EDAF9168-4259-4C1C-BE45-6167E419C02B}" dt="2021-06-06T17:20:29.006" v="509" actId="1076"/>
          <ac:spMkLst>
            <pc:docMk/>
            <pc:sldMk cId="1833597559" sldId="279"/>
            <ac:spMk id="2" creationId="{C1C8BC41-A6BA-4A7B-9885-00F1B6AD29B3}"/>
          </ac:spMkLst>
        </pc:spChg>
        <pc:spChg chg="mod">
          <ac:chgData name="ajandu" userId="e140d231-048e-4015-ad92-f0a0c5066ed9" providerId="ADAL" clId="{EDAF9168-4259-4C1C-BE45-6167E419C02B}" dt="2021-06-06T16:59:19.147" v="5" actId="20577"/>
          <ac:spMkLst>
            <pc:docMk/>
            <pc:sldMk cId="1833597559" sldId="279"/>
            <ac:spMk id="5" creationId="{8B0B8775-50F3-40F8-8088-34C7EBF438F1}"/>
          </ac:spMkLst>
        </pc:spChg>
        <pc:spChg chg="add mod">
          <ac:chgData name="ajandu" userId="e140d231-048e-4015-ad92-f0a0c5066ed9" providerId="ADAL" clId="{EDAF9168-4259-4C1C-BE45-6167E419C02B}" dt="2021-06-06T17:20:25.762" v="508" actId="1076"/>
          <ac:spMkLst>
            <pc:docMk/>
            <pc:sldMk cId="1833597559" sldId="279"/>
            <ac:spMk id="18" creationId="{35B579ED-9E11-4825-A62A-61355902F26D}"/>
          </ac:spMkLst>
        </pc:spChg>
        <pc:spChg chg="add mod">
          <ac:chgData name="ajandu" userId="e140d231-048e-4015-ad92-f0a0c5066ed9" providerId="ADAL" clId="{EDAF9168-4259-4C1C-BE45-6167E419C02B}" dt="2021-06-06T17:20:22.678" v="507" actId="1076"/>
          <ac:spMkLst>
            <pc:docMk/>
            <pc:sldMk cId="1833597559" sldId="279"/>
            <ac:spMk id="19" creationId="{44DB67C1-BC5E-49CC-B521-D05C242E14DA}"/>
          </ac:spMkLst>
        </pc:spChg>
        <pc:spChg chg="add mod">
          <ac:chgData name="ajandu" userId="e140d231-048e-4015-ad92-f0a0c5066ed9" providerId="ADAL" clId="{EDAF9168-4259-4C1C-BE45-6167E419C02B}" dt="2021-06-06T17:20:09.167" v="504" actId="1076"/>
          <ac:spMkLst>
            <pc:docMk/>
            <pc:sldMk cId="1833597559" sldId="279"/>
            <ac:spMk id="20" creationId="{D854FF75-1BB8-461A-9A65-4A5AB0D69096}"/>
          </ac:spMkLst>
        </pc:spChg>
        <pc:spChg chg="add mod">
          <ac:chgData name="ajandu" userId="e140d231-048e-4015-ad92-f0a0c5066ed9" providerId="ADAL" clId="{EDAF9168-4259-4C1C-BE45-6167E419C02B}" dt="2021-06-06T17:20:17.982" v="506" actId="1076"/>
          <ac:spMkLst>
            <pc:docMk/>
            <pc:sldMk cId="1833597559" sldId="279"/>
            <ac:spMk id="25" creationId="{D8947B2C-EEE7-4AEC-A19B-2B78C2CAAFAF}"/>
          </ac:spMkLst>
        </pc:spChg>
        <pc:spChg chg="add mod">
          <ac:chgData name="ajandu" userId="e140d231-048e-4015-ad92-f0a0c5066ed9" providerId="ADAL" clId="{EDAF9168-4259-4C1C-BE45-6167E419C02B}" dt="2021-06-06T17:20:13.194" v="505" actId="1076"/>
          <ac:spMkLst>
            <pc:docMk/>
            <pc:sldMk cId="1833597559" sldId="279"/>
            <ac:spMk id="26" creationId="{90B43C75-F5FD-447A-B1FD-4AF82535B8A0}"/>
          </ac:spMkLst>
        </pc:spChg>
        <pc:spChg chg="add mod">
          <ac:chgData name="ajandu" userId="e140d231-048e-4015-ad92-f0a0c5066ed9" providerId="ADAL" clId="{EDAF9168-4259-4C1C-BE45-6167E419C02B}" dt="2021-06-06T17:20:01.525" v="500" actId="1076"/>
          <ac:spMkLst>
            <pc:docMk/>
            <pc:sldMk cId="1833597559" sldId="279"/>
            <ac:spMk id="27" creationId="{61D4EEC8-0180-458F-BED9-41F79555B7ED}"/>
          </ac:spMkLst>
        </pc:spChg>
        <pc:spChg chg="add mod">
          <ac:chgData name="ajandu" userId="e140d231-048e-4015-ad92-f0a0c5066ed9" providerId="ADAL" clId="{EDAF9168-4259-4C1C-BE45-6167E419C02B}" dt="2021-06-06T17:16:01.748" v="393" actId="1076"/>
          <ac:spMkLst>
            <pc:docMk/>
            <pc:sldMk cId="1833597559" sldId="279"/>
            <ac:spMk id="28" creationId="{09373A4E-3DCB-4AE5-914C-C378260E3300}"/>
          </ac:spMkLst>
        </pc:spChg>
        <pc:spChg chg="add mod">
          <ac:chgData name="ajandu" userId="e140d231-048e-4015-ad92-f0a0c5066ed9" providerId="ADAL" clId="{EDAF9168-4259-4C1C-BE45-6167E419C02B}" dt="2021-06-06T17:22:03.875" v="539" actId="1076"/>
          <ac:spMkLst>
            <pc:docMk/>
            <pc:sldMk cId="1833597559" sldId="279"/>
            <ac:spMk id="29" creationId="{9DD51538-4894-4965-9583-04A5F07B50DD}"/>
          </ac:spMkLst>
        </pc:spChg>
        <pc:picChg chg="del mod">
          <ac:chgData name="ajandu" userId="e140d231-048e-4015-ad92-f0a0c5066ed9" providerId="ADAL" clId="{EDAF9168-4259-4C1C-BE45-6167E419C02B}" dt="2021-06-06T17:01:56.568" v="62" actId="478"/>
          <ac:picMkLst>
            <pc:docMk/>
            <pc:sldMk cId="1833597559" sldId="279"/>
            <ac:picMk id="3" creationId="{110878CA-0EC6-438A-9E29-EFF41D28E6F6}"/>
          </ac:picMkLst>
        </pc:picChg>
        <pc:picChg chg="del mod">
          <ac:chgData name="ajandu" userId="e140d231-048e-4015-ad92-f0a0c5066ed9" providerId="ADAL" clId="{EDAF9168-4259-4C1C-BE45-6167E419C02B}" dt="2021-06-06T17:07:18.994" v="230" actId="478"/>
          <ac:picMkLst>
            <pc:docMk/>
            <pc:sldMk cId="1833597559" sldId="279"/>
            <ac:picMk id="4" creationId="{FB71C341-AF58-40CC-8FB1-B747A2B8814A}"/>
          </ac:picMkLst>
        </pc:picChg>
        <pc:picChg chg="add mod">
          <ac:chgData name="ajandu" userId="e140d231-048e-4015-ad92-f0a0c5066ed9" providerId="ADAL" clId="{EDAF9168-4259-4C1C-BE45-6167E419C02B}" dt="2021-06-06T17:20:17.982" v="506" actId="1076"/>
          <ac:picMkLst>
            <pc:docMk/>
            <pc:sldMk cId="1833597559" sldId="279"/>
            <ac:picMk id="6" creationId="{B7D34ACE-7553-4F64-AF95-DFFC6C88A30A}"/>
          </ac:picMkLst>
        </pc:picChg>
        <pc:picChg chg="add mod modCrop">
          <ac:chgData name="ajandu" userId="e140d231-048e-4015-ad92-f0a0c5066ed9" providerId="ADAL" clId="{EDAF9168-4259-4C1C-BE45-6167E419C02B}" dt="2021-06-06T17:20:22.678" v="507" actId="1076"/>
          <ac:picMkLst>
            <pc:docMk/>
            <pc:sldMk cId="1833597559" sldId="279"/>
            <ac:picMk id="7" creationId="{8CFBD337-2715-4CAE-A500-FD462F911B4F}"/>
          </ac:picMkLst>
        </pc:picChg>
        <pc:picChg chg="add mod">
          <ac:chgData name="ajandu" userId="e140d231-048e-4015-ad92-f0a0c5066ed9" providerId="ADAL" clId="{EDAF9168-4259-4C1C-BE45-6167E419C02B}" dt="2021-06-06T17:20:13.194" v="505" actId="1076"/>
          <ac:picMkLst>
            <pc:docMk/>
            <pc:sldMk cId="1833597559" sldId="279"/>
            <ac:picMk id="8" creationId="{19B11287-04E7-44F5-BFFE-15C6D76A3CEE}"/>
          </ac:picMkLst>
        </pc:picChg>
        <pc:picChg chg="add del mod">
          <ac:chgData name="ajandu" userId="e140d231-048e-4015-ad92-f0a0c5066ed9" providerId="ADAL" clId="{EDAF9168-4259-4C1C-BE45-6167E419C02B}" dt="2021-06-06T17:11:46.358" v="364" actId="478"/>
          <ac:picMkLst>
            <pc:docMk/>
            <pc:sldMk cId="1833597559" sldId="279"/>
            <ac:picMk id="9" creationId="{B8A6C9F2-A4EE-4DA4-902B-CBA489FDBA64}"/>
          </ac:picMkLst>
        </pc:picChg>
        <pc:picChg chg="add mod">
          <ac:chgData name="ajandu" userId="e140d231-048e-4015-ad92-f0a0c5066ed9" providerId="ADAL" clId="{EDAF9168-4259-4C1C-BE45-6167E419C02B}" dt="2021-06-06T17:22:02.182" v="538" actId="1076"/>
          <ac:picMkLst>
            <pc:docMk/>
            <pc:sldMk cId="1833597559" sldId="279"/>
            <ac:picMk id="10" creationId="{1926ADD4-ED1B-4727-8BAD-16196007AE01}"/>
          </ac:picMkLst>
        </pc:picChg>
        <pc:picChg chg="del mod">
          <ac:chgData name="ajandu" userId="e140d231-048e-4015-ad92-f0a0c5066ed9" providerId="ADAL" clId="{EDAF9168-4259-4C1C-BE45-6167E419C02B}" dt="2021-06-06T17:06:29.410" v="212" actId="478"/>
          <ac:picMkLst>
            <pc:docMk/>
            <pc:sldMk cId="1833597559" sldId="279"/>
            <ac:picMk id="12" creationId="{A66DF8C1-8725-4888-AD93-66D86D18812F}"/>
          </ac:picMkLst>
        </pc:picChg>
        <pc:picChg chg="mod">
          <ac:chgData name="ajandu" userId="e140d231-048e-4015-ad92-f0a0c5066ed9" providerId="ADAL" clId="{EDAF9168-4259-4C1C-BE45-6167E419C02B}" dt="2021-06-06T17:20:03.600" v="502" actId="1076"/>
          <ac:picMkLst>
            <pc:docMk/>
            <pc:sldMk cId="1833597559" sldId="279"/>
            <ac:picMk id="13" creationId="{5BE83118-B7C8-4B26-B936-15B280BC005B}"/>
          </ac:picMkLst>
        </pc:picChg>
        <pc:picChg chg="add del mod">
          <ac:chgData name="ajandu" userId="e140d231-048e-4015-ad92-f0a0c5066ed9" providerId="ADAL" clId="{EDAF9168-4259-4C1C-BE45-6167E419C02B}" dt="2021-06-06T17:20:05.020" v="503" actId="1076"/>
          <ac:picMkLst>
            <pc:docMk/>
            <pc:sldMk cId="1833597559" sldId="279"/>
            <ac:picMk id="16" creationId="{119AD8FF-193B-4491-8A23-37AC9F292A18}"/>
          </ac:picMkLst>
        </pc:picChg>
        <pc:picChg chg="del mod">
          <ac:chgData name="ajandu" userId="e140d231-048e-4015-ad92-f0a0c5066ed9" providerId="ADAL" clId="{EDAF9168-4259-4C1C-BE45-6167E419C02B}" dt="2021-06-06T17:01:53.957" v="61" actId="478"/>
          <ac:picMkLst>
            <pc:docMk/>
            <pc:sldMk cId="1833597559" sldId="279"/>
            <ac:picMk id="17" creationId="{8ECBBC4B-1EF4-4F82-8F87-A941645F0524}"/>
          </ac:picMkLst>
        </pc:picChg>
        <pc:picChg chg="mod">
          <ac:chgData name="ajandu" userId="e140d231-048e-4015-ad92-f0a0c5066ed9" providerId="ADAL" clId="{EDAF9168-4259-4C1C-BE45-6167E419C02B}" dt="2021-06-06T17:20:25.762" v="508" actId="1076"/>
          <ac:picMkLst>
            <pc:docMk/>
            <pc:sldMk cId="1833597559" sldId="279"/>
            <ac:picMk id="21" creationId="{329867DC-86AA-4DB3-BF5B-E9F31C4A5275}"/>
          </ac:picMkLst>
        </pc:picChg>
        <pc:picChg chg="del mod">
          <ac:chgData name="ajandu" userId="e140d231-048e-4015-ad92-f0a0c5066ed9" providerId="ADAL" clId="{EDAF9168-4259-4C1C-BE45-6167E419C02B}" dt="2021-06-06T17:02:42.383" v="103" actId="478"/>
          <ac:picMkLst>
            <pc:docMk/>
            <pc:sldMk cId="1833597559" sldId="279"/>
            <ac:picMk id="22" creationId="{9A7A7730-5DF8-48CE-B557-E9D6D2190169}"/>
          </ac:picMkLst>
        </pc:picChg>
        <pc:picChg chg="mod">
          <ac:chgData name="ajandu" userId="e140d231-048e-4015-ad92-f0a0c5066ed9" providerId="ADAL" clId="{EDAF9168-4259-4C1C-BE45-6167E419C02B}" dt="2021-06-06T17:20:09.167" v="504" actId="1076"/>
          <ac:picMkLst>
            <pc:docMk/>
            <pc:sldMk cId="1833597559" sldId="279"/>
            <ac:picMk id="23" creationId="{7BCF7ECC-52C5-4E76-8A97-3B5B63918552}"/>
          </ac:picMkLst>
        </pc:picChg>
        <pc:picChg chg="del mod">
          <ac:chgData name="ajandu" userId="e140d231-048e-4015-ad92-f0a0c5066ed9" providerId="ADAL" clId="{EDAF9168-4259-4C1C-BE45-6167E419C02B}" dt="2021-06-06T17:01:33.823" v="51" actId="478"/>
          <ac:picMkLst>
            <pc:docMk/>
            <pc:sldMk cId="1833597559" sldId="279"/>
            <ac:picMk id="24" creationId="{08FEB4F1-18F0-43B0-B542-81DE376A2FB2}"/>
          </ac:picMkLst>
        </pc:picChg>
        <pc:picChg chg="mod">
          <ac:chgData name="ajandu" userId="e140d231-048e-4015-ad92-f0a0c5066ed9" providerId="ADAL" clId="{EDAF9168-4259-4C1C-BE45-6167E419C02B}" dt="2021-06-06T17:20:35.864" v="512" actId="1076"/>
          <ac:picMkLst>
            <pc:docMk/>
            <pc:sldMk cId="1833597559" sldId="279"/>
            <ac:picMk id="2050" creationId="{DEFAB534-10C5-480C-90AF-5754FA64C57E}"/>
          </ac:picMkLst>
        </pc:picChg>
        <pc:picChg chg="del mod">
          <ac:chgData name="ajandu" userId="e140d231-048e-4015-ad92-f0a0c5066ed9" providerId="ADAL" clId="{EDAF9168-4259-4C1C-BE45-6167E419C02B}" dt="2021-06-06T17:07:18.620" v="229" actId="478"/>
          <ac:picMkLst>
            <pc:docMk/>
            <pc:sldMk cId="1833597559" sldId="279"/>
            <ac:picMk id="2062" creationId="{0B47481B-43F8-45B6-B2C6-38EC64D4178D}"/>
          </ac:picMkLst>
        </pc:picChg>
        <pc:picChg chg="del mod">
          <ac:chgData name="ajandu" userId="e140d231-048e-4015-ad92-f0a0c5066ed9" providerId="ADAL" clId="{EDAF9168-4259-4C1C-BE45-6167E419C02B}" dt="2021-06-06T17:03:39.578" v="161" actId="478"/>
          <ac:picMkLst>
            <pc:docMk/>
            <pc:sldMk cId="1833597559" sldId="279"/>
            <ac:picMk id="2064" creationId="{A9E67425-4CF6-48BF-8155-8FE22FFE6AAB}"/>
          </ac:picMkLst>
        </pc:picChg>
      </pc:sldChg>
      <pc:sldChg chg="addSp delSp modSp mod modNotesTx">
        <pc:chgData name="ajandu" userId="e140d231-048e-4015-ad92-f0a0c5066ed9" providerId="ADAL" clId="{EDAF9168-4259-4C1C-BE45-6167E419C02B}" dt="2021-06-06T17:05:08.260" v="190" actId="403"/>
        <pc:sldMkLst>
          <pc:docMk/>
          <pc:sldMk cId="2732032574" sldId="281"/>
        </pc:sldMkLst>
        <pc:spChg chg="mod">
          <ac:chgData name="ajandu" userId="e140d231-048e-4015-ad92-f0a0c5066ed9" providerId="ADAL" clId="{EDAF9168-4259-4C1C-BE45-6167E419C02B}" dt="2021-06-06T17:05:08.260" v="190" actId="403"/>
          <ac:spMkLst>
            <pc:docMk/>
            <pc:sldMk cId="2732032574" sldId="281"/>
            <ac:spMk id="4" creationId="{3A947577-0F5A-41BB-9435-C47860302E7A}"/>
          </ac:spMkLst>
        </pc:spChg>
        <pc:spChg chg="mod">
          <ac:chgData name="ajandu" userId="e140d231-048e-4015-ad92-f0a0c5066ed9" providerId="ADAL" clId="{EDAF9168-4259-4C1C-BE45-6167E419C02B}" dt="2021-06-06T17:00:21.623" v="23" actId="20577"/>
          <ac:spMkLst>
            <pc:docMk/>
            <pc:sldMk cId="2732032574" sldId="281"/>
            <ac:spMk id="5" creationId="{8B0B8775-50F3-40F8-8088-34C7EBF438F1}"/>
          </ac:spMkLst>
        </pc:spChg>
        <pc:spChg chg="add del mod">
          <ac:chgData name="ajandu" userId="e140d231-048e-4015-ad92-f0a0c5066ed9" providerId="ADAL" clId="{EDAF9168-4259-4C1C-BE45-6167E419C02B}" dt="2021-06-06T17:00:12.563" v="18"/>
          <ac:spMkLst>
            <pc:docMk/>
            <pc:sldMk cId="2732032574" sldId="281"/>
            <ac:spMk id="8" creationId="{75ECC94A-6BCA-4087-AB07-54D89EAE8AFE}"/>
          </ac:spMkLst>
        </pc:spChg>
        <pc:spChg chg="add mod">
          <ac:chgData name="ajandu" userId="e140d231-048e-4015-ad92-f0a0c5066ed9" providerId="ADAL" clId="{EDAF9168-4259-4C1C-BE45-6167E419C02B}" dt="2021-06-06T17:00:48.435" v="30" actId="1076"/>
          <ac:spMkLst>
            <pc:docMk/>
            <pc:sldMk cId="2732032574" sldId="281"/>
            <ac:spMk id="12" creationId="{18A6EF3D-1BD7-46FA-8E0C-5C5E51395F9F}"/>
          </ac:spMkLst>
        </pc:spChg>
        <pc:picChg chg="mod">
          <ac:chgData name="ajandu" userId="e140d231-048e-4015-ad92-f0a0c5066ed9" providerId="ADAL" clId="{EDAF9168-4259-4C1C-BE45-6167E419C02B}" dt="2021-06-06T17:00:53.788" v="33" actId="1076"/>
          <ac:picMkLst>
            <pc:docMk/>
            <pc:sldMk cId="2732032574" sldId="281"/>
            <ac:picMk id="3" creationId="{F737BFFE-C34C-443A-A37F-95B13B2DCB78}"/>
          </ac:picMkLst>
        </pc:picChg>
        <pc:picChg chg="add del mod">
          <ac:chgData name="ajandu" userId="e140d231-048e-4015-ad92-f0a0c5066ed9" providerId="ADAL" clId="{EDAF9168-4259-4C1C-BE45-6167E419C02B}" dt="2021-06-06T17:00:12.563" v="18"/>
          <ac:picMkLst>
            <pc:docMk/>
            <pc:sldMk cId="2732032574" sldId="281"/>
            <ac:picMk id="6" creationId="{DDA1FBC2-0465-41EF-AFC1-7A5C11529AD9}"/>
          </ac:picMkLst>
        </pc:picChg>
        <pc:picChg chg="add del mod">
          <ac:chgData name="ajandu" userId="e140d231-048e-4015-ad92-f0a0c5066ed9" providerId="ADAL" clId="{EDAF9168-4259-4C1C-BE45-6167E419C02B}" dt="2021-06-06T17:00:12.563" v="18"/>
          <ac:picMkLst>
            <pc:docMk/>
            <pc:sldMk cId="2732032574" sldId="281"/>
            <ac:picMk id="9" creationId="{77683C1C-8040-47D6-BA0F-1A81B1BB8D1C}"/>
          </ac:picMkLst>
        </pc:picChg>
        <pc:picChg chg="add mod">
          <ac:chgData name="ajandu" userId="e140d231-048e-4015-ad92-f0a0c5066ed9" providerId="ADAL" clId="{EDAF9168-4259-4C1C-BE45-6167E419C02B}" dt="2021-06-06T17:00:48.435" v="30" actId="1076"/>
          <ac:picMkLst>
            <pc:docMk/>
            <pc:sldMk cId="2732032574" sldId="281"/>
            <ac:picMk id="10" creationId="{82FF84BD-58D4-4CAA-B08D-2F2D892DEB25}"/>
          </ac:picMkLst>
        </pc:picChg>
        <pc:cxnChg chg="add del mod">
          <ac:chgData name="ajandu" userId="e140d231-048e-4015-ad92-f0a0c5066ed9" providerId="ADAL" clId="{EDAF9168-4259-4C1C-BE45-6167E419C02B}" dt="2021-06-06T17:00:12.563" v="18"/>
          <ac:cxnSpMkLst>
            <pc:docMk/>
            <pc:sldMk cId="2732032574" sldId="281"/>
            <ac:cxnSpMk id="7" creationId="{DF6585CF-0307-40E6-A6B7-2629DF94AFCF}"/>
          </ac:cxnSpMkLst>
        </pc:cxnChg>
        <pc:cxnChg chg="add mod">
          <ac:chgData name="ajandu" userId="e140d231-048e-4015-ad92-f0a0c5066ed9" providerId="ADAL" clId="{EDAF9168-4259-4C1C-BE45-6167E419C02B}" dt="2021-06-06T17:00:48.435" v="30" actId="1076"/>
          <ac:cxnSpMkLst>
            <pc:docMk/>
            <pc:sldMk cId="2732032574" sldId="281"/>
            <ac:cxnSpMk id="11" creationId="{BAEFF299-5AE6-4712-BF0C-4C4BD19452DE}"/>
          </ac:cxnSpMkLst>
        </pc:cxnChg>
      </pc:sldChg>
    </pc:docChg>
  </pc:docChgLst>
  <pc:docChgLst>
    <pc:chgData name="ajandu" userId="e140d231-048e-4015-ad92-f0a0c5066ed9" providerId="ADAL" clId="{C490E1AD-24F6-4D2A-8F74-D438656BFE86}"/>
    <pc:docChg chg="undo custSel addSld delSld modSld">
      <pc:chgData name="ajandu" userId="e140d231-048e-4015-ad92-f0a0c5066ed9" providerId="ADAL" clId="{C490E1AD-24F6-4D2A-8F74-D438656BFE86}" dt="2021-06-25T05:58:04.103" v="1025" actId="1076"/>
      <pc:docMkLst>
        <pc:docMk/>
      </pc:docMkLst>
      <pc:sldChg chg="addSp delSp modSp add mod modTransition delAnim modAnim">
        <pc:chgData name="ajandu" userId="e140d231-048e-4015-ad92-f0a0c5066ed9" providerId="ADAL" clId="{C490E1AD-24F6-4D2A-8F74-D438656BFE86}" dt="2021-06-25T05:58:04.103" v="1025" actId="1076"/>
        <pc:sldMkLst>
          <pc:docMk/>
          <pc:sldMk cId="3923266022" sldId="256"/>
        </pc:sldMkLst>
        <pc:spChg chg="mod">
          <ac:chgData name="ajandu" userId="e140d231-048e-4015-ad92-f0a0c5066ed9" providerId="ADAL" clId="{C490E1AD-24F6-4D2A-8F74-D438656BFE86}" dt="2021-06-25T05:58:04.103" v="1025" actId="1076"/>
          <ac:spMkLst>
            <pc:docMk/>
            <pc:sldMk cId="3923266022" sldId="256"/>
            <ac:spMk id="5" creationId="{23D3104F-CFDB-4638-90F2-71361F5CE923}"/>
          </ac:spMkLst>
        </pc:spChg>
        <pc:spChg chg="del mod">
          <ac:chgData name="ajandu" userId="e140d231-048e-4015-ad92-f0a0c5066ed9" providerId="ADAL" clId="{C490E1AD-24F6-4D2A-8F74-D438656BFE86}" dt="2021-06-24T06:22:32.864" v="958" actId="478"/>
          <ac:spMkLst>
            <pc:docMk/>
            <pc:sldMk cId="3923266022" sldId="256"/>
            <ac:spMk id="14" creationId="{0FBF4A39-4A21-48E8-97FA-74712F239D5B}"/>
          </ac:spMkLst>
        </pc:spChg>
        <pc:picChg chg="add del mod">
          <ac:chgData name="ajandu" userId="e140d231-048e-4015-ad92-f0a0c5066ed9" providerId="ADAL" clId="{C490E1AD-24F6-4D2A-8F74-D438656BFE86}" dt="2021-06-24T06:27:41.043" v="961"/>
          <ac:picMkLst>
            <pc:docMk/>
            <pc:sldMk cId="3923266022" sldId="256"/>
            <ac:picMk id="5" creationId="{F46F2DA1-3317-4D12-BA6B-1355F5985F42}"/>
          </ac:picMkLst>
        </pc:picChg>
        <pc:picChg chg="add del mod">
          <ac:chgData name="ajandu" userId="e140d231-048e-4015-ad92-f0a0c5066ed9" providerId="ADAL" clId="{C490E1AD-24F6-4D2A-8F74-D438656BFE86}" dt="2021-06-24T06:27:58.715" v="962"/>
          <ac:picMkLst>
            <pc:docMk/>
            <pc:sldMk cId="3923266022" sldId="256"/>
            <ac:picMk id="6" creationId="{26550D6D-7D8C-463D-B2FA-024A97683B5C}"/>
          </ac:picMkLst>
        </pc:picChg>
        <pc:picChg chg="add del mod">
          <ac:chgData name="ajandu" userId="e140d231-048e-4015-ad92-f0a0c5066ed9" providerId="ADAL" clId="{C490E1AD-24F6-4D2A-8F74-D438656BFE86}" dt="2021-06-24T08:16:53.966" v="1011"/>
          <ac:picMkLst>
            <pc:docMk/>
            <pc:sldMk cId="3923266022" sldId="256"/>
            <ac:picMk id="8" creationId="{BDB4A570-A964-44AB-BC3A-6594D5EAF1EE}"/>
          </ac:picMkLst>
        </pc:picChg>
        <pc:picChg chg="add del mod">
          <ac:chgData name="ajandu" userId="e140d231-048e-4015-ad92-f0a0c5066ed9" providerId="ADAL" clId="{C490E1AD-24F6-4D2A-8F74-D438656BFE86}" dt="2021-06-24T08:30:58.024" v="1013"/>
          <ac:picMkLst>
            <pc:docMk/>
            <pc:sldMk cId="3923266022" sldId="256"/>
            <ac:picMk id="9" creationId="{409BC399-E60F-4E69-B2DC-86BB071825EC}"/>
          </ac:picMkLst>
        </pc:picChg>
        <pc:picChg chg="add del mod">
          <ac:chgData name="ajandu" userId="e140d231-048e-4015-ad92-f0a0c5066ed9" providerId="ADAL" clId="{C490E1AD-24F6-4D2A-8F74-D438656BFE86}" dt="2021-06-24T08:31:13.880" v="1014"/>
          <ac:picMkLst>
            <pc:docMk/>
            <pc:sldMk cId="3923266022" sldId="256"/>
            <ac:picMk id="10" creationId="{36B4C19D-309E-46D7-B002-288519398BFF}"/>
          </ac:picMkLst>
        </pc:picChg>
        <pc:picChg chg="add del mod">
          <ac:chgData name="ajandu" userId="e140d231-048e-4015-ad92-f0a0c5066ed9" providerId="ADAL" clId="{C490E1AD-24F6-4D2A-8F74-D438656BFE86}" dt="2021-06-24T08:31:40.498" v="1015" actId="478"/>
          <ac:picMkLst>
            <pc:docMk/>
            <pc:sldMk cId="3923266022" sldId="256"/>
            <ac:picMk id="13" creationId="{C2015EDA-0B21-45E2-9312-7B7D60B5B4FA}"/>
          </ac:picMkLst>
        </pc:picChg>
      </pc:sldChg>
      <pc:sldChg chg="addSp delSp modSp mod modTransition delAnim modAnim">
        <pc:chgData name="ajandu" userId="e140d231-048e-4015-ad92-f0a0c5066ed9" providerId="ADAL" clId="{C490E1AD-24F6-4D2A-8F74-D438656BFE86}" dt="2021-06-24T08:16:53.966" v="1011"/>
        <pc:sldMkLst>
          <pc:docMk/>
          <pc:sldMk cId="1833597559" sldId="279"/>
        </pc:sldMkLst>
        <pc:spChg chg="mod">
          <ac:chgData name="ajandu" userId="e140d231-048e-4015-ad92-f0a0c5066ed9" providerId="ADAL" clId="{C490E1AD-24F6-4D2A-8F74-D438656BFE86}" dt="2021-06-23T05:51:18.411" v="623" actId="1076"/>
          <ac:spMkLst>
            <pc:docMk/>
            <pc:sldMk cId="1833597559" sldId="279"/>
            <ac:spMk id="2" creationId="{C1C8BC41-A6BA-4A7B-9885-00F1B6AD29B3}"/>
          </ac:spMkLst>
        </pc:spChg>
        <pc:spChg chg="mod">
          <ac:chgData name="ajandu" userId="e140d231-048e-4015-ad92-f0a0c5066ed9" providerId="ADAL" clId="{C490E1AD-24F6-4D2A-8F74-D438656BFE86}" dt="2021-06-23T05:51:37.451" v="626" actId="1076"/>
          <ac:spMkLst>
            <pc:docMk/>
            <pc:sldMk cId="1833597559" sldId="279"/>
            <ac:spMk id="18" creationId="{35B579ED-9E11-4825-A62A-61355902F26D}"/>
          </ac:spMkLst>
        </pc:spChg>
        <pc:spChg chg="mod">
          <ac:chgData name="ajandu" userId="e140d231-048e-4015-ad92-f0a0c5066ed9" providerId="ADAL" clId="{C490E1AD-24F6-4D2A-8F74-D438656BFE86}" dt="2021-06-24T05:43:12.820" v="861" actId="1076"/>
          <ac:spMkLst>
            <pc:docMk/>
            <pc:sldMk cId="1833597559" sldId="279"/>
            <ac:spMk id="19" creationId="{44DB67C1-BC5E-49CC-B521-D05C242E14DA}"/>
          </ac:spMkLst>
        </pc:spChg>
        <pc:spChg chg="mod">
          <ac:chgData name="ajandu" userId="e140d231-048e-4015-ad92-f0a0c5066ed9" providerId="ADAL" clId="{C490E1AD-24F6-4D2A-8F74-D438656BFE86}" dt="2021-06-24T05:43:14.901" v="862" actId="1076"/>
          <ac:spMkLst>
            <pc:docMk/>
            <pc:sldMk cId="1833597559" sldId="279"/>
            <ac:spMk id="20" creationId="{D854FF75-1BB8-461A-9A65-4A5AB0D69096}"/>
          </ac:spMkLst>
        </pc:spChg>
        <pc:spChg chg="add del">
          <ac:chgData name="ajandu" userId="e140d231-048e-4015-ad92-f0a0c5066ed9" providerId="ADAL" clId="{C490E1AD-24F6-4D2A-8F74-D438656BFE86}" dt="2021-06-24T05:42:19.663" v="827" actId="22"/>
          <ac:spMkLst>
            <pc:docMk/>
            <pc:sldMk cId="1833597559" sldId="279"/>
            <ac:spMk id="22" creationId="{011309E4-87C0-42C0-9513-9BB56F36108D}"/>
          </ac:spMkLst>
        </pc:spChg>
        <pc:spChg chg="mod">
          <ac:chgData name="ajandu" userId="e140d231-048e-4015-ad92-f0a0c5066ed9" providerId="ADAL" clId="{C490E1AD-24F6-4D2A-8F74-D438656BFE86}" dt="2021-06-23T05:50:44.651" v="609" actId="1076"/>
          <ac:spMkLst>
            <pc:docMk/>
            <pc:sldMk cId="1833597559" sldId="279"/>
            <ac:spMk id="25" creationId="{D8947B2C-EEE7-4AEC-A19B-2B78C2CAAFAF}"/>
          </ac:spMkLst>
        </pc:spChg>
        <pc:spChg chg="mod">
          <ac:chgData name="ajandu" userId="e140d231-048e-4015-ad92-f0a0c5066ed9" providerId="ADAL" clId="{C490E1AD-24F6-4D2A-8F74-D438656BFE86}" dt="2021-06-24T05:43:08.421" v="859" actId="1076"/>
          <ac:spMkLst>
            <pc:docMk/>
            <pc:sldMk cId="1833597559" sldId="279"/>
            <ac:spMk id="27" creationId="{61D4EEC8-0180-458F-BED9-41F79555B7ED}"/>
          </ac:spMkLst>
        </pc:spChg>
        <pc:spChg chg="mod">
          <ac:chgData name="ajandu" userId="e140d231-048e-4015-ad92-f0a0c5066ed9" providerId="ADAL" clId="{C490E1AD-24F6-4D2A-8F74-D438656BFE86}" dt="2021-06-23T05:50:53.251" v="614" actId="1076"/>
          <ac:spMkLst>
            <pc:docMk/>
            <pc:sldMk cId="1833597559" sldId="279"/>
            <ac:spMk id="28" creationId="{09373A4E-3DCB-4AE5-914C-C378260E3300}"/>
          </ac:spMkLst>
        </pc:spChg>
        <pc:spChg chg="mod">
          <ac:chgData name="ajandu" userId="e140d231-048e-4015-ad92-f0a0c5066ed9" providerId="ADAL" clId="{C490E1AD-24F6-4D2A-8F74-D438656BFE86}" dt="2021-06-23T05:53:01.536" v="726" actId="1038"/>
          <ac:spMkLst>
            <pc:docMk/>
            <pc:sldMk cId="1833597559" sldId="279"/>
            <ac:spMk id="29" creationId="{9DD51538-4894-4965-9583-04A5F07B50DD}"/>
          </ac:spMkLst>
        </pc:spChg>
        <pc:picChg chg="add del mod">
          <ac:chgData name="ajandu" userId="e140d231-048e-4015-ad92-f0a0c5066ed9" providerId="ADAL" clId="{C490E1AD-24F6-4D2A-8F74-D438656BFE86}" dt="2021-06-24T06:37:36.527" v="980"/>
          <ac:picMkLst>
            <pc:docMk/>
            <pc:sldMk cId="1833597559" sldId="279"/>
            <ac:picMk id="3" creationId="{BA71B79A-F1BB-46E4-A4AF-98FDA2760B96}"/>
          </ac:picMkLst>
        </pc:picChg>
        <pc:picChg chg="add del mod">
          <ac:chgData name="ajandu" userId="e140d231-048e-4015-ad92-f0a0c5066ed9" providerId="ADAL" clId="{C490E1AD-24F6-4D2A-8F74-D438656BFE86}" dt="2021-06-24T06:37:54.121" v="981"/>
          <ac:picMkLst>
            <pc:docMk/>
            <pc:sldMk cId="1833597559" sldId="279"/>
            <ac:picMk id="4" creationId="{26CE0EBE-3974-436B-B69C-A4AE15002849}"/>
          </ac:picMkLst>
        </pc:picChg>
        <pc:picChg chg="mod">
          <ac:chgData name="ajandu" userId="e140d231-048e-4015-ad92-f0a0c5066ed9" providerId="ADAL" clId="{C490E1AD-24F6-4D2A-8F74-D438656BFE86}" dt="2021-06-23T05:50:44.651" v="609" actId="1076"/>
          <ac:picMkLst>
            <pc:docMk/>
            <pc:sldMk cId="1833597559" sldId="279"/>
            <ac:picMk id="6" creationId="{B7D34ACE-7553-4F64-AF95-DFFC6C88A30A}"/>
          </ac:picMkLst>
        </pc:picChg>
        <pc:picChg chg="mod">
          <ac:chgData name="ajandu" userId="e140d231-048e-4015-ad92-f0a0c5066ed9" providerId="ADAL" clId="{C490E1AD-24F6-4D2A-8F74-D438656BFE86}" dt="2021-06-24T05:43:12.820" v="861" actId="1076"/>
          <ac:picMkLst>
            <pc:docMk/>
            <pc:sldMk cId="1833597559" sldId="279"/>
            <ac:picMk id="7" creationId="{8CFBD337-2715-4CAE-A500-FD462F911B4F}"/>
          </ac:picMkLst>
        </pc:picChg>
        <pc:picChg chg="add del mod">
          <ac:chgData name="ajandu" userId="e140d231-048e-4015-ad92-f0a0c5066ed9" providerId="ADAL" clId="{C490E1AD-24F6-4D2A-8F74-D438656BFE86}" dt="2021-06-24T06:38:11.634" v="982"/>
          <ac:picMkLst>
            <pc:docMk/>
            <pc:sldMk cId="1833597559" sldId="279"/>
            <ac:picMk id="9" creationId="{8C857EA8-D424-4330-9DD3-2131A34FE62E}"/>
          </ac:picMkLst>
        </pc:picChg>
        <pc:picChg chg="mod modCrop">
          <ac:chgData name="ajandu" userId="e140d231-048e-4015-ad92-f0a0c5066ed9" providerId="ADAL" clId="{C490E1AD-24F6-4D2A-8F74-D438656BFE86}" dt="2021-06-23T05:53:01.536" v="726" actId="1038"/>
          <ac:picMkLst>
            <pc:docMk/>
            <pc:sldMk cId="1833597559" sldId="279"/>
            <ac:picMk id="10" creationId="{1926ADD4-ED1B-4727-8BAD-16196007AE01}"/>
          </ac:picMkLst>
        </pc:picChg>
        <pc:picChg chg="add del mod">
          <ac:chgData name="ajandu" userId="e140d231-048e-4015-ad92-f0a0c5066ed9" providerId="ADAL" clId="{C490E1AD-24F6-4D2A-8F74-D438656BFE86}" dt="2021-06-24T06:38:59.375" v="983"/>
          <ac:picMkLst>
            <pc:docMk/>
            <pc:sldMk cId="1833597559" sldId="279"/>
            <ac:picMk id="11" creationId="{2DE99DEF-B6E2-4B96-A564-FE3003788677}"/>
          </ac:picMkLst>
        </pc:picChg>
        <pc:picChg chg="add del mod">
          <ac:chgData name="ajandu" userId="e140d231-048e-4015-ad92-f0a0c5066ed9" providerId="ADAL" clId="{C490E1AD-24F6-4D2A-8F74-D438656BFE86}" dt="2021-06-24T08:16:53.966" v="1011"/>
          <ac:picMkLst>
            <pc:docMk/>
            <pc:sldMk cId="1833597559" sldId="279"/>
            <ac:picMk id="12" creationId="{7EA3BF3B-923A-4041-AE77-3EDD1D27F602}"/>
          </ac:picMkLst>
        </pc:picChg>
        <pc:picChg chg="del">
          <ac:chgData name="ajandu" userId="e140d231-048e-4015-ad92-f0a0c5066ed9" providerId="ADAL" clId="{C490E1AD-24F6-4D2A-8F74-D438656BFE86}" dt="2021-06-24T05:42:32.839" v="831" actId="478"/>
          <ac:picMkLst>
            <pc:docMk/>
            <pc:sldMk cId="1833597559" sldId="279"/>
            <ac:picMk id="13" creationId="{5BE83118-B7C8-4B26-B936-15B280BC005B}"/>
          </ac:picMkLst>
        </pc:picChg>
        <pc:picChg chg="del">
          <ac:chgData name="ajandu" userId="e140d231-048e-4015-ad92-f0a0c5066ed9" providerId="ADAL" clId="{C490E1AD-24F6-4D2A-8F74-D438656BFE86}" dt="2021-06-24T05:42:32.839" v="831" actId="478"/>
          <ac:picMkLst>
            <pc:docMk/>
            <pc:sldMk cId="1833597559" sldId="279"/>
            <ac:picMk id="16" creationId="{119AD8FF-193B-4491-8A23-37AC9F292A18}"/>
          </ac:picMkLst>
        </pc:picChg>
        <pc:picChg chg="mod">
          <ac:chgData name="ajandu" userId="e140d231-048e-4015-ad92-f0a0c5066ed9" providerId="ADAL" clId="{C490E1AD-24F6-4D2A-8F74-D438656BFE86}" dt="2021-06-23T05:51:39.234" v="627" actId="1076"/>
          <ac:picMkLst>
            <pc:docMk/>
            <pc:sldMk cId="1833597559" sldId="279"/>
            <ac:picMk id="21" creationId="{329867DC-86AA-4DB3-BF5B-E9F31C4A5275}"/>
          </ac:picMkLst>
        </pc:picChg>
        <pc:picChg chg="add mod">
          <ac:chgData name="ajandu" userId="e140d231-048e-4015-ad92-f0a0c5066ed9" providerId="ADAL" clId="{C490E1AD-24F6-4D2A-8F74-D438656BFE86}" dt="2021-06-24T05:43:09.652" v="860" actId="1076"/>
          <ac:picMkLst>
            <pc:docMk/>
            <pc:sldMk cId="1833597559" sldId="279"/>
            <ac:picMk id="1026" creationId="{3CA95D4B-1531-42D8-8A4F-2D15FF45EC42}"/>
          </ac:picMkLst>
        </pc:picChg>
        <pc:picChg chg="mod">
          <ac:chgData name="ajandu" userId="e140d231-048e-4015-ad92-f0a0c5066ed9" providerId="ADAL" clId="{C490E1AD-24F6-4D2A-8F74-D438656BFE86}" dt="2021-06-23T05:51:20.642" v="624" actId="1076"/>
          <ac:picMkLst>
            <pc:docMk/>
            <pc:sldMk cId="1833597559" sldId="279"/>
            <ac:picMk id="2050" creationId="{DEFAB534-10C5-480C-90AF-5754FA64C57E}"/>
          </ac:picMkLst>
        </pc:picChg>
      </pc:sldChg>
      <pc:sldChg chg="addSp delSp modSp mod modTransition addAnim delAnim modAnim">
        <pc:chgData name="ajandu" userId="e140d231-048e-4015-ad92-f0a0c5066ed9" providerId="ADAL" clId="{C490E1AD-24F6-4D2A-8F74-D438656BFE86}" dt="2021-06-24T08:16:53.966" v="1011"/>
        <pc:sldMkLst>
          <pc:docMk/>
          <pc:sldMk cId="2732032574" sldId="281"/>
        </pc:sldMkLst>
        <pc:spChg chg="mod">
          <ac:chgData name="ajandu" userId="e140d231-048e-4015-ad92-f0a0c5066ed9" providerId="ADAL" clId="{C490E1AD-24F6-4D2A-8F74-D438656BFE86}" dt="2021-06-24T06:11:57.480" v="882" actId="207"/>
          <ac:spMkLst>
            <pc:docMk/>
            <pc:sldMk cId="2732032574" sldId="281"/>
            <ac:spMk id="4" creationId="{3A947577-0F5A-41BB-9435-C47860302E7A}"/>
          </ac:spMkLst>
        </pc:spChg>
        <pc:spChg chg="add mod">
          <ac:chgData name="ajandu" userId="e140d231-048e-4015-ad92-f0a0c5066ed9" providerId="ADAL" clId="{C490E1AD-24F6-4D2A-8F74-D438656BFE86}" dt="2021-06-24T06:11:57.480" v="882" actId="207"/>
          <ac:spMkLst>
            <pc:docMk/>
            <pc:sldMk cId="2732032574" sldId="281"/>
            <ac:spMk id="9" creationId="{3E95D5F9-A449-4F68-9ABE-DCC492D744D5}"/>
          </ac:spMkLst>
        </pc:spChg>
        <pc:spChg chg="mod">
          <ac:chgData name="ajandu" userId="e140d231-048e-4015-ad92-f0a0c5066ed9" providerId="ADAL" clId="{C490E1AD-24F6-4D2A-8F74-D438656BFE86}" dt="2021-06-23T05:52:08.074" v="630" actId="1076"/>
          <ac:spMkLst>
            <pc:docMk/>
            <pc:sldMk cId="2732032574" sldId="281"/>
            <ac:spMk id="12" creationId="{18A6EF3D-1BD7-46FA-8E0C-5C5E51395F9F}"/>
          </ac:spMkLst>
        </pc:spChg>
        <pc:spChg chg="add mod">
          <ac:chgData name="ajandu" userId="e140d231-048e-4015-ad92-f0a0c5066ed9" providerId="ADAL" clId="{C490E1AD-24F6-4D2A-8F74-D438656BFE86}" dt="2021-06-24T06:11:59.655" v="883" actId="1076"/>
          <ac:spMkLst>
            <pc:docMk/>
            <pc:sldMk cId="2732032574" sldId="281"/>
            <ac:spMk id="13" creationId="{2C765436-4714-4B4B-8248-AD36441FDF04}"/>
          </ac:spMkLst>
        </pc:spChg>
        <pc:spChg chg="add del mod">
          <ac:chgData name="ajandu" userId="e140d231-048e-4015-ad92-f0a0c5066ed9" providerId="ADAL" clId="{C490E1AD-24F6-4D2A-8F74-D438656BFE86}" dt="2021-06-23T05:44:23.217" v="81" actId="22"/>
          <ac:spMkLst>
            <pc:docMk/>
            <pc:sldMk cId="2732032574" sldId="281"/>
            <ac:spMk id="14" creationId="{9C52EBAF-27A8-48A6-AD8C-021235783705}"/>
          </ac:spMkLst>
        </pc:spChg>
        <pc:spChg chg="add mod">
          <ac:chgData name="ajandu" userId="e140d231-048e-4015-ad92-f0a0c5066ed9" providerId="ADAL" clId="{C490E1AD-24F6-4D2A-8F74-D438656BFE86}" dt="2021-06-24T06:11:57.480" v="882" actId="207"/>
          <ac:spMkLst>
            <pc:docMk/>
            <pc:sldMk cId="2732032574" sldId="281"/>
            <ac:spMk id="15" creationId="{2898A49B-9F04-47B3-A8FB-37D877A8FBBC}"/>
          </ac:spMkLst>
        </pc:spChg>
        <pc:picChg chg="del">
          <ac:chgData name="ajandu" userId="e140d231-048e-4015-ad92-f0a0c5066ed9" providerId="ADAL" clId="{C490E1AD-24F6-4D2A-8F74-D438656BFE86}" dt="2021-06-24T06:20:51.056" v="884"/>
          <ac:picMkLst>
            <pc:docMk/>
            <pc:sldMk cId="2732032574" sldId="281"/>
            <ac:picMk id="2" creationId="{F66F8F9C-9659-4A6D-8276-87281FB60989}"/>
          </ac:picMkLst>
        </pc:picChg>
        <pc:picChg chg="add del mod">
          <ac:chgData name="ajandu" userId="e140d231-048e-4015-ad92-f0a0c5066ed9" providerId="ADAL" clId="{C490E1AD-24F6-4D2A-8F74-D438656BFE86}" dt="2021-06-24T06:29:47.869" v="964"/>
          <ac:picMkLst>
            <pc:docMk/>
            <pc:sldMk cId="2732032574" sldId="281"/>
            <ac:picMk id="6" creationId="{3BBF1D18-927F-4124-92B9-90BFFB9FDAAC}"/>
          </ac:picMkLst>
        </pc:picChg>
        <pc:picChg chg="add del mod">
          <ac:chgData name="ajandu" userId="e140d231-048e-4015-ad92-f0a0c5066ed9" providerId="ADAL" clId="{C490E1AD-24F6-4D2A-8F74-D438656BFE86}" dt="2021-06-24T06:30:13.947" v="970" actId="478"/>
          <ac:picMkLst>
            <pc:docMk/>
            <pc:sldMk cId="2732032574" sldId="281"/>
            <ac:picMk id="7" creationId="{C0E02614-F86F-4901-AFC4-9BDFDF2037B9}"/>
          </ac:picMkLst>
        </pc:picChg>
        <pc:picChg chg="add del mod">
          <ac:chgData name="ajandu" userId="e140d231-048e-4015-ad92-f0a0c5066ed9" providerId="ADAL" clId="{C490E1AD-24F6-4D2A-8F74-D438656BFE86}" dt="2021-06-24T06:31:02.808" v="972"/>
          <ac:picMkLst>
            <pc:docMk/>
            <pc:sldMk cId="2732032574" sldId="281"/>
            <ac:picMk id="8" creationId="{AFE50595-51AE-4AA1-BB55-506C09872BBC}"/>
          </ac:picMkLst>
        </pc:picChg>
        <pc:picChg chg="mod">
          <ac:chgData name="ajandu" userId="e140d231-048e-4015-ad92-f0a0c5066ed9" providerId="ADAL" clId="{C490E1AD-24F6-4D2A-8F74-D438656BFE86}" dt="2021-06-23T05:52:23.047" v="633" actId="1076"/>
          <ac:picMkLst>
            <pc:docMk/>
            <pc:sldMk cId="2732032574" sldId="281"/>
            <ac:picMk id="10" creationId="{82FF84BD-58D4-4CAA-B08D-2F2D892DEB25}"/>
          </ac:picMkLst>
        </pc:picChg>
        <pc:picChg chg="add del mod">
          <ac:chgData name="ajandu" userId="e140d231-048e-4015-ad92-f0a0c5066ed9" providerId="ADAL" clId="{C490E1AD-24F6-4D2A-8F74-D438656BFE86}" dt="2021-06-24T06:31:21.226" v="973"/>
          <ac:picMkLst>
            <pc:docMk/>
            <pc:sldMk cId="2732032574" sldId="281"/>
            <ac:picMk id="14" creationId="{9FD8AE39-0EC2-4B87-B3A5-E1D267D1EA0B}"/>
          </ac:picMkLst>
        </pc:picChg>
        <pc:picChg chg="add del mod">
          <ac:chgData name="ajandu" userId="e140d231-048e-4015-ad92-f0a0c5066ed9" providerId="ADAL" clId="{C490E1AD-24F6-4D2A-8F74-D438656BFE86}" dt="2021-06-24T06:31:30.939" v="974"/>
          <ac:picMkLst>
            <pc:docMk/>
            <pc:sldMk cId="2732032574" sldId="281"/>
            <ac:picMk id="16" creationId="{5867BE84-5288-4AB3-8C45-346EBBFC902A}"/>
          </ac:picMkLst>
        </pc:picChg>
        <pc:picChg chg="add del mod">
          <ac:chgData name="ajandu" userId="e140d231-048e-4015-ad92-f0a0c5066ed9" providerId="ADAL" clId="{C490E1AD-24F6-4D2A-8F74-D438656BFE86}" dt="2021-06-24T06:32:14.020" v="975"/>
          <ac:picMkLst>
            <pc:docMk/>
            <pc:sldMk cId="2732032574" sldId="281"/>
            <ac:picMk id="17" creationId="{3ABD4368-1499-4869-9FF0-205D1825EE2B}"/>
          </ac:picMkLst>
        </pc:picChg>
        <pc:picChg chg="add del mod">
          <ac:chgData name="ajandu" userId="e140d231-048e-4015-ad92-f0a0c5066ed9" providerId="ADAL" clId="{C490E1AD-24F6-4D2A-8F74-D438656BFE86}" dt="2021-06-24T06:32:56.236" v="976"/>
          <ac:picMkLst>
            <pc:docMk/>
            <pc:sldMk cId="2732032574" sldId="281"/>
            <ac:picMk id="18" creationId="{10DD8D21-A28D-4A69-97A4-565EC890B697}"/>
          </ac:picMkLst>
        </pc:picChg>
        <pc:picChg chg="add del mod">
          <ac:chgData name="ajandu" userId="e140d231-048e-4015-ad92-f0a0c5066ed9" providerId="ADAL" clId="{C490E1AD-24F6-4D2A-8F74-D438656BFE86}" dt="2021-06-24T06:33:26.519" v="977"/>
          <ac:picMkLst>
            <pc:docMk/>
            <pc:sldMk cId="2732032574" sldId="281"/>
            <ac:picMk id="19" creationId="{67443EBA-F4BF-4C56-852F-D92B1739BC55}"/>
          </ac:picMkLst>
        </pc:picChg>
        <pc:picChg chg="add del mod">
          <ac:chgData name="ajandu" userId="e140d231-048e-4015-ad92-f0a0c5066ed9" providerId="ADAL" clId="{C490E1AD-24F6-4D2A-8F74-D438656BFE86}" dt="2021-06-24T06:34:35.786" v="978"/>
          <ac:picMkLst>
            <pc:docMk/>
            <pc:sldMk cId="2732032574" sldId="281"/>
            <ac:picMk id="20" creationId="{3B5C5EAF-0226-4C39-9A47-ADC31F86E5F1}"/>
          </ac:picMkLst>
        </pc:picChg>
        <pc:picChg chg="add del mod">
          <ac:chgData name="ajandu" userId="e140d231-048e-4015-ad92-f0a0c5066ed9" providerId="ADAL" clId="{C490E1AD-24F6-4D2A-8F74-D438656BFE86}" dt="2021-06-24T08:15:57.206" v="1009" actId="478"/>
          <ac:picMkLst>
            <pc:docMk/>
            <pc:sldMk cId="2732032574" sldId="281"/>
            <ac:picMk id="21" creationId="{B7813F8A-2314-4A16-B427-4E6F1515F502}"/>
          </ac:picMkLst>
        </pc:picChg>
        <pc:picChg chg="add del mod">
          <ac:chgData name="ajandu" userId="e140d231-048e-4015-ad92-f0a0c5066ed9" providerId="ADAL" clId="{C490E1AD-24F6-4D2A-8F74-D438656BFE86}" dt="2021-06-24T08:16:53.966" v="1011"/>
          <ac:picMkLst>
            <pc:docMk/>
            <pc:sldMk cId="2732032574" sldId="281"/>
            <ac:picMk id="22" creationId="{793277F3-C87E-408C-B395-3CE174B68464}"/>
          </ac:picMkLst>
        </pc:picChg>
        <pc:cxnChg chg="mod">
          <ac:chgData name="ajandu" userId="e140d231-048e-4015-ad92-f0a0c5066ed9" providerId="ADAL" clId="{C490E1AD-24F6-4D2A-8F74-D438656BFE86}" dt="2021-06-23T05:52:08.074" v="630" actId="1076"/>
          <ac:cxnSpMkLst>
            <pc:docMk/>
            <pc:sldMk cId="2732032574" sldId="281"/>
            <ac:cxnSpMk id="11" creationId="{BAEFF299-5AE6-4712-BF0C-4C4BD19452DE}"/>
          </ac:cxnSpMkLst>
        </pc:cxnChg>
      </pc:sldChg>
      <pc:sldChg chg="addSp delSp modSp add mod modTransition delAnim modAnim">
        <pc:chgData name="ajandu" userId="e140d231-048e-4015-ad92-f0a0c5066ed9" providerId="ADAL" clId="{C490E1AD-24F6-4D2A-8F74-D438656BFE86}" dt="2021-06-24T08:16:53.966" v="1011"/>
        <pc:sldMkLst>
          <pc:docMk/>
          <pc:sldMk cId="1690503671" sldId="282"/>
        </pc:sldMkLst>
        <pc:spChg chg="del">
          <ac:chgData name="ajandu" userId="e140d231-048e-4015-ad92-f0a0c5066ed9" providerId="ADAL" clId="{C490E1AD-24F6-4D2A-8F74-D438656BFE86}" dt="2021-06-23T05:45:57.567" v="102" actId="478"/>
          <ac:spMkLst>
            <pc:docMk/>
            <pc:sldMk cId="1690503671" sldId="282"/>
            <ac:spMk id="2" creationId="{C1C8BC41-A6BA-4A7B-9885-00F1B6AD29B3}"/>
          </ac:spMkLst>
        </pc:spChg>
        <pc:spChg chg="del">
          <ac:chgData name="ajandu" userId="e140d231-048e-4015-ad92-f0a0c5066ed9" providerId="ADAL" clId="{C490E1AD-24F6-4D2A-8F74-D438656BFE86}" dt="2021-06-23T05:45:57.567" v="102" actId="478"/>
          <ac:spMkLst>
            <pc:docMk/>
            <pc:sldMk cId="1690503671" sldId="282"/>
            <ac:spMk id="18" creationId="{35B579ED-9E11-4825-A62A-61355902F26D}"/>
          </ac:spMkLst>
        </pc:spChg>
        <pc:spChg chg="del">
          <ac:chgData name="ajandu" userId="e140d231-048e-4015-ad92-f0a0c5066ed9" providerId="ADAL" clId="{C490E1AD-24F6-4D2A-8F74-D438656BFE86}" dt="2021-06-23T05:45:57.567" v="102" actId="478"/>
          <ac:spMkLst>
            <pc:docMk/>
            <pc:sldMk cId="1690503671" sldId="282"/>
            <ac:spMk id="19" creationId="{44DB67C1-BC5E-49CC-B521-D05C242E14DA}"/>
          </ac:spMkLst>
        </pc:spChg>
        <pc:spChg chg="del">
          <ac:chgData name="ajandu" userId="e140d231-048e-4015-ad92-f0a0c5066ed9" providerId="ADAL" clId="{C490E1AD-24F6-4D2A-8F74-D438656BFE86}" dt="2021-06-23T05:45:57.567" v="102" actId="478"/>
          <ac:spMkLst>
            <pc:docMk/>
            <pc:sldMk cId="1690503671" sldId="282"/>
            <ac:spMk id="20" creationId="{D854FF75-1BB8-461A-9A65-4A5AB0D69096}"/>
          </ac:spMkLst>
        </pc:spChg>
        <pc:spChg chg="add mod">
          <ac:chgData name="ajandu" userId="e140d231-048e-4015-ad92-f0a0c5066ed9" providerId="ADAL" clId="{C490E1AD-24F6-4D2A-8F74-D438656BFE86}" dt="2021-06-24T06:45:23.014" v="1007" actId="14100"/>
          <ac:spMkLst>
            <pc:docMk/>
            <pc:sldMk cId="1690503671" sldId="282"/>
            <ac:spMk id="22" creationId="{96BB94D0-9FBF-4471-BF3F-1C57B8E14C91}"/>
          </ac:spMkLst>
        </pc:spChg>
        <pc:spChg chg="del">
          <ac:chgData name="ajandu" userId="e140d231-048e-4015-ad92-f0a0c5066ed9" providerId="ADAL" clId="{C490E1AD-24F6-4D2A-8F74-D438656BFE86}" dt="2021-06-23T05:45:57.567" v="102" actId="478"/>
          <ac:spMkLst>
            <pc:docMk/>
            <pc:sldMk cId="1690503671" sldId="282"/>
            <ac:spMk id="25" creationId="{D8947B2C-EEE7-4AEC-A19B-2B78C2CAAFAF}"/>
          </ac:spMkLst>
        </pc:spChg>
        <pc:spChg chg="del">
          <ac:chgData name="ajandu" userId="e140d231-048e-4015-ad92-f0a0c5066ed9" providerId="ADAL" clId="{C490E1AD-24F6-4D2A-8F74-D438656BFE86}" dt="2021-06-23T05:45:57.567" v="102" actId="478"/>
          <ac:spMkLst>
            <pc:docMk/>
            <pc:sldMk cId="1690503671" sldId="282"/>
            <ac:spMk id="26" creationId="{90B43C75-F5FD-447A-B1FD-4AF82535B8A0}"/>
          </ac:spMkLst>
        </pc:spChg>
        <pc:spChg chg="del">
          <ac:chgData name="ajandu" userId="e140d231-048e-4015-ad92-f0a0c5066ed9" providerId="ADAL" clId="{C490E1AD-24F6-4D2A-8F74-D438656BFE86}" dt="2021-06-23T05:45:59.838" v="104" actId="478"/>
          <ac:spMkLst>
            <pc:docMk/>
            <pc:sldMk cId="1690503671" sldId="282"/>
            <ac:spMk id="27" creationId="{61D4EEC8-0180-458F-BED9-41F79555B7ED}"/>
          </ac:spMkLst>
        </pc:spChg>
        <pc:spChg chg="mod">
          <ac:chgData name="ajandu" userId="e140d231-048e-4015-ad92-f0a0c5066ed9" providerId="ADAL" clId="{C490E1AD-24F6-4D2A-8F74-D438656BFE86}" dt="2021-06-23T05:55:54.830" v="825" actId="1038"/>
          <ac:spMkLst>
            <pc:docMk/>
            <pc:sldMk cId="1690503671" sldId="282"/>
            <ac:spMk id="28" creationId="{09373A4E-3DCB-4AE5-914C-C378260E3300}"/>
          </ac:spMkLst>
        </pc:spChg>
        <pc:spChg chg="del">
          <ac:chgData name="ajandu" userId="e140d231-048e-4015-ad92-f0a0c5066ed9" providerId="ADAL" clId="{C490E1AD-24F6-4D2A-8F74-D438656BFE86}" dt="2021-06-23T05:45:53.191" v="101" actId="478"/>
          <ac:spMkLst>
            <pc:docMk/>
            <pc:sldMk cId="1690503671" sldId="282"/>
            <ac:spMk id="29" creationId="{9DD51538-4894-4965-9583-04A5F07B50DD}"/>
          </ac:spMkLst>
        </pc:spChg>
        <pc:picChg chg="add del mod">
          <ac:chgData name="ajandu" userId="e140d231-048e-4015-ad92-f0a0c5066ed9" providerId="ADAL" clId="{C490E1AD-24F6-4D2A-8F74-D438656BFE86}" dt="2021-06-24T06:40:36.424" v="985"/>
          <ac:picMkLst>
            <pc:docMk/>
            <pc:sldMk cId="1690503671" sldId="282"/>
            <ac:picMk id="2" creationId="{6EC053B6-3243-410C-AC9E-EB8140255ADD}"/>
          </ac:picMkLst>
        </pc:picChg>
        <pc:picChg chg="add del mod">
          <ac:chgData name="ajandu" userId="e140d231-048e-4015-ad92-f0a0c5066ed9" providerId="ADAL" clId="{C490E1AD-24F6-4D2A-8F74-D438656BFE86}" dt="2021-06-24T06:40:54.718" v="986"/>
          <ac:picMkLst>
            <pc:docMk/>
            <pc:sldMk cId="1690503671" sldId="282"/>
            <ac:picMk id="3" creationId="{51D17605-4365-448E-A899-52C80BABCA06}"/>
          </ac:picMkLst>
        </pc:picChg>
        <pc:picChg chg="add del">
          <ac:chgData name="ajandu" userId="e140d231-048e-4015-ad92-f0a0c5066ed9" providerId="ADAL" clId="{C490E1AD-24F6-4D2A-8F74-D438656BFE86}" dt="2021-06-23T05:49:24.227" v="515"/>
          <ac:picMkLst>
            <pc:docMk/>
            <pc:sldMk cId="1690503671" sldId="282"/>
            <ac:picMk id="3" creationId="{71AD1DC4-29AD-43E5-9F87-6D47A6E2883A}"/>
          </ac:picMkLst>
        </pc:picChg>
        <pc:picChg chg="add mod modCrop">
          <ac:chgData name="ajandu" userId="e140d231-048e-4015-ad92-f0a0c5066ed9" providerId="ADAL" clId="{C490E1AD-24F6-4D2A-8F74-D438656BFE86}" dt="2021-06-23T05:53:24.817" v="731" actId="1076"/>
          <ac:picMkLst>
            <pc:docMk/>
            <pc:sldMk cId="1690503671" sldId="282"/>
            <ac:picMk id="4" creationId="{80F3A977-A00A-4829-87BC-DC94057F542A}"/>
          </ac:picMkLst>
        </pc:picChg>
        <pc:picChg chg="add del mod">
          <ac:chgData name="ajandu" userId="e140d231-048e-4015-ad92-f0a0c5066ed9" providerId="ADAL" clId="{C490E1AD-24F6-4D2A-8F74-D438656BFE86}" dt="2021-06-24T06:41:06.387" v="987"/>
          <ac:picMkLst>
            <pc:docMk/>
            <pc:sldMk cId="1690503671" sldId="282"/>
            <ac:picMk id="6" creationId="{25376024-F9C8-4F7F-A944-EFD7A033E3E7}"/>
          </ac:picMkLst>
        </pc:picChg>
        <pc:picChg chg="del">
          <ac:chgData name="ajandu" userId="e140d231-048e-4015-ad92-f0a0c5066ed9" providerId="ADAL" clId="{C490E1AD-24F6-4D2A-8F74-D438656BFE86}" dt="2021-06-23T05:45:57.567" v="102" actId="478"/>
          <ac:picMkLst>
            <pc:docMk/>
            <pc:sldMk cId="1690503671" sldId="282"/>
            <ac:picMk id="6" creationId="{B7D34ACE-7553-4F64-AF95-DFFC6C88A30A}"/>
          </ac:picMkLst>
        </pc:picChg>
        <pc:picChg chg="add del mod">
          <ac:chgData name="ajandu" userId="e140d231-048e-4015-ad92-f0a0c5066ed9" providerId="ADAL" clId="{C490E1AD-24F6-4D2A-8F74-D438656BFE86}" dt="2021-06-24T06:41:31.057" v="988"/>
          <ac:picMkLst>
            <pc:docMk/>
            <pc:sldMk cId="1690503671" sldId="282"/>
            <ac:picMk id="7" creationId="{45EF4888-0F69-4F5A-BF9B-9B50227D9A2B}"/>
          </ac:picMkLst>
        </pc:picChg>
        <pc:picChg chg="del">
          <ac:chgData name="ajandu" userId="e140d231-048e-4015-ad92-f0a0c5066ed9" providerId="ADAL" clId="{C490E1AD-24F6-4D2A-8F74-D438656BFE86}" dt="2021-06-23T05:45:57.567" v="102" actId="478"/>
          <ac:picMkLst>
            <pc:docMk/>
            <pc:sldMk cId="1690503671" sldId="282"/>
            <ac:picMk id="7" creationId="{8CFBD337-2715-4CAE-A500-FD462F911B4F}"/>
          </ac:picMkLst>
        </pc:picChg>
        <pc:picChg chg="del">
          <ac:chgData name="ajandu" userId="e140d231-048e-4015-ad92-f0a0c5066ed9" providerId="ADAL" clId="{C490E1AD-24F6-4D2A-8F74-D438656BFE86}" dt="2021-06-23T05:45:57.567" v="102" actId="478"/>
          <ac:picMkLst>
            <pc:docMk/>
            <pc:sldMk cId="1690503671" sldId="282"/>
            <ac:picMk id="8" creationId="{19B11287-04E7-44F5-BFFE-15C6D76A3CEE}"/>
          </ac:picMkLst>
        </pc:picChg>
        <pc:picChg chg="add del mod">
          <ac:chgData name="ajandu" userId="e140d231-048e-4015-ad92-f0a0c5066ed9" providerId="ADAL" clId="{C490E1AD-24F6-4D2A-8F74-D438656BFE86}" dt="2021-06-24T06:42:26.352" v="989"/>
          <ac:picMkLst>
            <pc:docMk/>
            <pc:sldMk cId="1690503671" sldId="282"/>
            <ac:picMk id="8" creationId="{55FE9961-CE73-4D84-9FED-85718BCE2CBF}"/>
          </ac:picMkLst>
        </pc:picChg>
        <pc:picChg chg="add del mod">
          <ac:chgData name="ajandu" userId="e140d231-048e-4015-ad92-f0a0c5066ed9" providerId="ADAL" clId="{C490E1AD-24F6-4D2A-8F74-D438656BFE86}" dt="2021-06-24T06:42:39.746" v="990"/>
          <ac:picMkLst>
            <pc:docMk/>
            <pc:sldMk cId="1690503671" sldId="282"/>
            <ac:picMk id="9" creationId="{81618228-867E-48AB-BF29-D8469D6DA330}"/>
          </ac:picMkLst>
        </pc:picChg>
        <pc:picChg chg="mod modCrop">
          <ac:chgData name="ajandu" userId="e140d231-048e-4015-ad92-f0a0c5066ed9" providerId="ADAL" clId="{C490E1AD-24F6-4D2A-8F74-D438656BFE86}" dt="2021-06-23T05:53:21.930" v="730" actId="1076"/>
          <ac:picMkLst>
            <pc:docMk/>
            <pc:sldMk cId="1690503671" sldId="282"/>
            <ac:picMk id="10" creationId="{1926ADD4-ED1B-4727-8BAD-16196007AE01}"/>
          </ac:picMkLst>
        </pc:picChg>
        <pc:picChg chg="add del mod">
          <ac:chgData name="ajandu" userId="e140d231-048e-4015-ad92-f0a0c5066ed9" providerId="ADAL" clId="{C490E1AD-24F6-4D2A-8F74-D438656BFE86}" dt="2021-06-24T06:42:50.103" v="991"/>
          <ac:picMkLst>
            <pc:docMk/>
            <pc:sldMk cId="1690503671" sldId="282"/>
            <ac:picMk id="11" creationId="{24D1F69A-08FA-4681-8841-DC3BAD509DE3}"/>
          </ac:picMkLst>
        </pc:picChg>
        <pc:picChg chg="add del mod">
          <ac:chgData name="ajandu" userId="e140d231-048e-4015-ad92-f0a0c5066ed9" providerId="ADAL" clId="{C490E1AD-24F6-4D2A-8F74-D438656BFE86}" dt="2021-06-24T06:43:04.016" v="992"/>
          <ac:picMkLst>
            <pc:docMk/>
            <pc:sldMk cId="1690503671" sldId="282"/>
            <ac:picMk id="12" creationId="{208CC033-41FF-4F56-9A8C-09022B8217E6}"/>
          </ac:picMkLst>
        </pc:picChg>
        <pc:picChg chg="del">
          <ac:chgData name="ajandu" userId="e140d231-048e-4015-ad92-f0a0c5066ed9" providerId="ADAL" clId="{C490E1AD-24F6-4D2A-8F74-D438656BFE86}" dt="2021-06-23T05:45:57.567" v="102" actId="478"/>
          <ac:picMkLst>
            <pc:docMk/>
            <pc:sldMk cId="1690503671" sldId="282"/>
            <ac:picMk id="13" creationId="{5BE83118-B7C8-4B26-B936-15B280BC005B}"/>
          </ac:picMkLst>
        </pc:picChg>
        <pc:picChg chg="add del mod">
          <ac:chgData name="ajandu" userId="e140d231-048e-4015-ad92-f0a0c5066ed9" providerId="ADAL" clId="{C490E1AD-24F6-4D2A-8F74-D438656BFE86}" dt="2021-06-24T06:43:16.242" v="993"/>
          <ac:picMkLst>
            <pc:docMk/>
            <pc:sldMk cId="1690503671" sldId="282"/>
            <ac:picMk id="13" creationId="{9B783070-7444-4763-BC22-DC0413D8A899}"/>
          </ac:picMkLst>
        </pc:picChg>
        <pc:picChg chg="add del mod">
          <ac:chgData name="ajandu" userId="e140d231-048e-4015-ad92-f0a0c5066ed9" providerId="ADAL" clId="{C490E1AD-24F6-4D2A-8F74-D438656BFE86}" dt="2021-06-24T06:43:26.359" v="994"/>
          <ac:picMkLst>
            <pc:docMk/>
            <pc:sldMk cId="1690503671" sldId="282"/>
            <ac:picMk id="14" creationId="{DF27FABE-9B56-433B-AD17-322B6AD8AC1B}"/>
          </ac:picMkLst>
        </pc:picChg>
        <pc:picChg chg="add del mod">
          <ac:chgData name="ajandu" userId="e140d231-048e-4015-ad92-f0a0c5066ed9" providerId="ADAL" clId="{C490E1AD-24F6-4D2A-8F74-D438656BFE86}" dt="2021-06-24T06:43:35.150" v="995"/>
          <ac:picMkLst>
            <pc:docMk/>
            <pc:sldMk cId="1690503671" sldId="282"/>
            <ac:picMk id="15" creationId="{2FD00885-97B4-4C8F-B8DF-27EFEF949832}"/>
          </ac:picMkLst>
        </pc:picChg>
        <pc:picChg chg="del">
          <ac:chgData name="ajandu" userId="e140d231-048e-4015-ad92-f0a0c5066ed9" providerId="ADAL" clId="{C490E1AD-24F6-4D2A-8F74-D438656BFE86}" dt="2021-06-23T05:45:57.567" v="102" actId="478"/>
          <ac:picMkLst>
            <pc:docMk/>
            <pc:sldMk cId="1690503671" sldId="282"/>
            <ac:picMk id="16" creationId="{119AD8FF-193B-4491-8A23-37AC9F292A18}"/>
          </ac:picMkLst>
        </pc:picChg>
        <pc:picChg chg="add del mod">
          <ac:chgData name="ajandu" userId="e140d231-048e-4015-ad92-f0a0c5066ed9" providerId="ADAL" clId="{C490E1AD-24F6-4D2A-8F74-D438656BFE86}" dt="2021-06-24T06:43:43.088" v="996"/>
          <ac:picMkLst>
            <pc:docMk/>
            <pc:sldMk cId="1690503671" sldId="282"/>
            <ac:picMk id="16" creationId="{512A2EA8-2076-4A00-9C19-8A3F5C04A2F1}"/>
          </ac:picMkLst>
        </pc:picChg>
        <pc:picChg chg="add del mod">
          <ac:chgData name="ajandu" userId="e140d231-048e-4015-ad92-f0a0c5066ed9" providerId="ADAL" clId="{C490E1AD-24F6-4D2A-8F74-D438656BFE86}" dt="2021-06-24T06:44:43.894" v="997"/>
          <ac:picMkLst>
            <pc:docMk/>
            <pc:sldMk cId="1690503671" sldId="282"/>
            <ac:picMk id="17" creationId="{B09D9E40-DAEA-42E9-84B5-C6A3523A0B73}"/>
          </ac:picMkLst>
        </pc:picChg>
        <pc:picChg chg="add del mod">
          <ac:chgData name="ajandu" userId="e140d231-048e-4015-ad92-f0a0c5066ed9" providerId="ADAL" clId="{C490E1AD-24F6-4D2A-8F74-D438656BFE86}" dt="2021-06-24T08:16:53.966" v="1011"/>
          <ac:picMkLst>
            <pc:docMk/>
            <pc:sldMk cId="1690503671" sldId="282"/>
            <ac:picMk id="18" creationId="{B899BAAA-84F6-4E4C-9E8C-61F4AD7E5503}"/>
          </ac:picMkLst>
        </pc:picChg>
        <pc:picChg chg="del">
          <ac:chgData name="ajandu" userId="e140d231-048e-4015-ad92-f0a0c5066ed9" providerId="ADAL" clId="{C490E1AD-24F6-4D2A-8F74-D438656BFE86}" dt="2021-06-23T05:45:57.567" v="102" actId="478"/>
          <ac:picMkLst>
            <pc:docMk/>
            <pc:sldMk cId="1690503671" sldId="282"/>
            <ac:picMk id="21" creationId="{329867DC-86AA-4DB3-BF5B-E9F31C4A5275}"/>
          </ac:picMkLst>
        </pc:picChg>
        <pc:picChg chg="del">
          <ac:chgData name="ajandu" userId="e140d231-048e-4015-ad92-f0a0c5066ed9" providerId="ADAL" clId="{C490E1AD-24F6-4D2A-8F74-D438656BFE86}" dt="2021-06-23T05:45:57.567" v="102" actId="478"/>
          <ac:picMkLst>
            <pc:docMk/>
            <pc:sldMk cId="1690503671" sldId="282"/>
            <ac:picMk id="23" creationId="{7BCF7ECC-52C5-4E76-8A97-3B5B63918552}"/>
          </ac:picMkLst>
        </pc:picChg>
        <pc:picChg chg="del">
          <ac:chgData name="ajandu" userId="e140d231-048e-4015-ad92-f0a0c5066ed9" providerId="ADAL" clId="{C490E1AD-24F6-4D2A-8F74-D438656BFE86}" dt="2021-06-23T05:45:57.567" v="102" actId="478"/>
          <ac:picMkLst>
            <pc:docMk/>
            <pc:sldMk cId="1690503671" sldId="282"/>
            <ac:picMk id="2050" creationId="{DEFAB534-10C5-480C-90AF-5754FA64C57E}"/>
          </ac:picMkLst>
        </pc:picChg>
      </pc:sldChg>
      <pc:sldChg chg="new del">
        <pc:chgData name="ajandu" userId="e140d231-048e-4015-ad92-f0a0c5066ed9" providerId="ADAL" clId="{C490E1AD-24F6-4D2A-8F74-D438656BFE86}" dt="2021-06-24T06:20:57.928" v="887" actId="47"/>
        <pc:sldMkLst>
          <pc:docMk/>
          <pc:sldMk cId="3146558414" sldId="283"/>
        </pc:sldMkLst>
      </pc:sldChg>
    </pc:docChg>
  </pc:docChgLst>
  <pc:docChgLst>
    <pc:chgData name="ajandu" userId="S::ajandu@wathacademy.com::e140d231-048e-4015-ad92-f0a0c5066ed9" providerId="AD" clId="Web-{DB2490AD-DF8C-F609-3AA0-CAA5D40CFF96}"/>
    <pc:docChg chg="modSld">
      <pc:chgData name="ajandu" userId="S::ajandu@wathacademy.com::e140d231-048e-4015-ad92-f0a0c5066ed9" providerId="AD" clId="Web-{DB2490AD-DF8C-F609-3AA0-CAA5D40CFF96}" dt="2021-06-25T05:56:40.874" v="78" actId="20577"/>
      <pc:docMkLst>
        <pc:docMk/>
      </pc:docMkLst>
      <pc:sldChg chg="addSp modSp">
        <pc:chgData name="ajandu" userId="S::ajandu@wathacademy.com::e140d231-048e-4015-ad92-f0a0c5066ed9" providerId="AD" clId="Web-{DB2490AD-DF8C-F609-3AA0-CAA5D40CFF96}" dt="2021-06-25T05:56:40.874" v="78" actId="20577"/>
        <pc:sldMkLst>
          <pc:docMk/>
          <pc:sldMk cId="3923266022" sldId="256"/>
        </pc:sldMkLst>
        <pc:spChg chg="add mod">
          <ac:chgData name="ajandu" userId="S::ajandu@wathacademy.com::e140d231-048e-4015-ad92-f0a0c5066ed9" providerId="AD" clId="Web-{DB2490AD-DF8C-F609-3AA0-CAA5D40CFF96}" dt="2021-06-25T05:56:40.874" v="78" actId="20577"/>
          <ac:spMkLst>
            <pc:docMk/>
            <pc:sldMk cId="3923266022" sldId="256"/>
            <ac:spMk id="5" creationId="{23D3104F-CFDB-4638-90F2-71361F5CE923}"/>
          </ac:spMkLst>
        </pc:spChg>
      </pc:sldChg>
      <pc:sldChg chg="modSp">
        <pc:chgData name="ajandu" userId="S::ajandu@wathacademy.com::e140d231-048e-4015-ad92-f0a0c5066ed9" providerId="AD" clId="Web-{DB2490AD-DF8C-F609-3AA0-CAA5D40CFF96}" dt="2021-06-25T05:55:09.857" v="1" actId="14100"/>
        <pc:sldMkLst>
          <pc:docMk/>
          <pc:sldMk cId="1690503671" sldId="282"/>
        </pc:sldMkLst>
        <pc:spChg chg="mod">
          <ac:chgData name="ajandu" userId="S::ajandu@wathacademy.com::e140d231-048e-4015-ad92-f0a0c5066ed9" providerId="AD" clId="Web-{DB2490AD-DF8C-F609-3AA0-CAA5D40CFF96}" dt="2021-06-25T05:55:09.857" v="1" actId="14100"/>
          <ac:spMkLst>
            <pc:docMk/>
            <pc:sldMk cId="1690503671" sldId="282"/>
            <ac:spMk id="22" creationId="{96BB94D0-9FBF-4471-BF3F-1C57B8E14C91}"/>
          </ac:spMkLst>
        </pc:spChg>
      </pc:sldChg>
    </pc:docChg>
  </pc:docChgLst>
  <pc:docChgLst>
    <pc:chgData name="ajandu" userId="e140d231-048e-4015-ad92-f0a0c5066ed9" providerId="ADAL" clId="{0F302A27-907F-4BE5-A08D-F2F5DADADEA2}"/>
    <pc:docChg chg="undo custSel addSld delSld modSld sldOrd">
      <pc:chgData name="ajandu" userId="e140d231-048e-4015-ad92-f0a0c5066ed9" providerId="ADAL" clId="{0F302A27-907F-4BE5-A08D-F2F5DADADEA2}" dt="2021-05-25T17:08:03.639" v="842"/>
      <pc:docMkLst>
        <pc:docMk/>
      </pc:docMkLst>
      <pc:sldChg chg="modSp mod">
        <pc:chgData name="ajandu" userId="e140d231-048e-4015-ad92-f0a0c5066ed9" providerId="ADAL" clId="{0F302A27-907F-4BE5-A08D-F2F5DADADEA2}" dt="2021-05-25T05:53:44.520" v="80" actId="114"/>
        <pc:sldMkLst>
          <pc:docMk/>
          <pc:sldMk cId="3923266022" sldId="256"/>
        </pc:sldMkLst>
        <pc:spChg chg="mod">
          <ac:chgData name="ajandu" userId="e140d231-048e-4015-ad92-f0a0c5066ed9" providerId="ADAL" clId="{0F302A27-907F-4BE5-A08D-F2F5DADADEA2}" dt="2021-05-25T05:53:44.520" v="80" actId="114"/>
          <ac:spMkLst>
            <pc:docMk/>
            <pc:sldMk cId="3923266022" sldId="256"/>
            <ac:spMk id="14" creationId="{0FBF4A39-4A21-48E8-97FA-74712F239D5B}"/>
          </ac:spMkLst>
        </pc:spChg>
      </pc:sldChg>
      <pc:sldChg chg="addSp delSp modSp add mod ord">
        <pc:chgData name="ajandu" userId="e140d231-048e-4015-ad92-f0a0c5066ed9" providerId="ADAL" clId="{0F302A27-907F-4BE5-A08D-F2F5DADADEA2}" dt="2021-05-25T17:06:38.831" v="822" actId="1076"/>
        <pc:sldMkLst>
          <pc:docMk/>
          <pc:sldMk cId="1833597559" sldId="279"/>
        </pc:sldMkLst>
        <pc:spChg chg="add del">
          <ac:chgData name="ajandu" userId="e140d231-048e-4015-ad92-f0a0c5066ed9" providerId="ADAL" clId="{0F302A27-907F-4BE5-A08D-F2F5DADADEA2}" dt="2021-05-25T06:20:58.832" v="294"/>
          <ac:spMkLst>
            <pc:docMk/>
            <pc:sldMk cId="1833597559" sldId="279"/>
            <ac:spMk id="7" creationId="{8FCD4D92-605D-46FA-9E08-A0DDFA163B43}"/>
          </ac:spMkLst>
        </pc:spChg>
        <pc:spChg chg="add del">
          <ac:chgData name="ajandu" userId="e140d231-048e-4015-ad92-f0a0c5066ed9" providerId="ADAL" clId="{0F302A27-907F-4BE5-A08D-F2F5DADADEA2}" dt="2021-05-25T06:21:01.686" v="298"/>
          <ac:spMkLst>
            <pc:docMk/>
            <pc:sldMk cId="1833597559" sldId="279"/>
            <ac:spMk id="8" creationId="{41A4DB07-A7A9-4E01-A6D6-31C0CDA155C7}"/>
          </ac:spMkLst>
        </pc:spChg>
        <pc:spChg chg="add del mod">
          <ac:chgData name="ajandu" userId="e140d231-048e-4015-ad92-f0a0c5066ed9" providerId="ADAL" clId="{0F302A27-907F-4BE5-A08D-F2F5DADADEA2}" dt="2021-05-25T06:21:01.508" v="297"/>
          <ac:spMkLst>
            <pc:docMk/>
            <pc:sldMk cId="1833597559" sldId="279"/>
            <ac:spMk id="9" creationId="{810CC21A-5200-4232-8AB6-42099826100B}"/>
          </ac:spMkLst>
        </pc:spChg>
        <pc:spChg chg="add del">
          <ac:chgData name="ajandu" userId="e140d231-048e-4015-ad92-f0a0c5066ed9" providerId="ADAL" clId="{0F302A27-907F-4BE5-A08D-F2F5DADADEA2}" dt="2021-05-25T06:21:03.722" v="300" actId="478"/>
          <ac:spMkLst>
            <pc:docMk/>
            <pc:sldMk cId="1833597559" sldId="279"/>
            <ac:spMk id="10" creationId="{48D2872E-B3A8-460D-844E-1F19D931C6CE}"/>
          </ac:spMkLst>
        </pc:spChg>
        <pc:spChg chg="add del">
          <ac:chgData name="ajandu" userId="e140d231-048e-4015-ad92-f0a0c5066ed9" providerId="ADAL" clId="{0F302A27-907F-4BE5-A08D-F2F5DADADEA2}" dt="2021-05-25T06:21:10.625" v="302"/>
          <ac:spMkLst>
            <pc:docMk/>
            <pc:sldMk cId="1833597559" sldId="279"/>
            <ac:spMk id="11" creationId="{F457F027-A07C-4DB1-A02D-0172D3CB29FB}"/>
          </ac:spMkLst>
        </pc:spChg>
        <pc:picChg chg="add del mod">
          <ac:chgData name="ajandu" userId="e140d231-048e-4015-ad92-f0a0c5066ed9" providerId="ADAL" clId="{0F302A27-907F-4BE5-A08D-F2F5DADADEA2}" dt="2021-05-25T06:19:26.779" v="278" actId="478"/>
          <ac:picMkLst>
            <pc:docMk/>
            <pc:sldMk cId="1833597559" sldId="279"/>
            <ac:picMk id="2" creationId="{D1808629-29B3-493D-A1AF-8E31730A72CD}"/>
          </ac:picMkLst>
        </pc:picChg>
        <pc:picChg chg="add mod modCrop">
          <ac:chgData name="ajandu" userId="e140d231-048e-4015-ad92-f0a0c5066ed9" providerId="ADAL" clId="{0F302A27-907F-4BE5-A08D-F2F5DADADEA2}" dt="2021-05-25T17:06:38.831" v="822" actId="1076"/>
          <ac:picMkLst>
            <pc:docMk/>
            <pc:sldMk cId="1833597559" sldId="279"/>
            <ac:picMk id="3" creationId="{110878CA-0EC6-438A-9E29-EFF41D28E6F6}"/>
          </ac:picMkLst>
        </pc:picChg>
        <pc:picChg chg="add mod">
          <ac:chgData name="ajandu" userId="e140d231-048e-4015-ad92-f0a0c5066ed9" providerId="ADAL" clId="{0F302A27-907F-4BE5-A08D-F2F5DADADEA2}" dt="2021-05-25T17:05:53.608" v="788" actId="1076"/>
          <ac:picMkLst>
            <pc:docMk/>
            <pc:sldMk cId="1833597559" sldId="279"/>
            <ac:picMk id="4" creationId="{FB71C341-AF58-40CC-8FB1-B747A2B8814A}"/>
          </ac:picMkLst>
        </pc:picChg>
        <pc:picChg chg="add del">
          <ac:chgData name="ajandu" userId="e140d231-048e-4015-ad92-f0a0c5066ed9" providerId="ADAL" clId="{0F302A27-907F-4BE5-A08D-F2F5DADADEA2}" dt="2021-05-25T06:20:56.296" v="292"/>
          <ac:picMkLst>
            <pc:docMk/>
            <pc:sldMk cId="1833597559" sldId="279"/>
            <ac:picMk id="6" creationId="{6FD33964-655A-40DA-B891-CE1DE27B6AD5}"/>
          </ac:picMkLst>
        </pc:picChg>
        <pc:picChg chg="add mod">
          <ac:chgData name="ajandu" userId="e140d231-048e-4015-ad92-f0a0c5066ed9" providerId="ADAL" clId="{0F302A27-907F-4BE5-A08D-F2F5DADADEA2}" dt="2021-05-25T17:06:28.480" v="813" actId="1076"/>
          <ac:picMkLst>
            <pc:docMk/>
            <pc:sldMk cId="1833597559" sldId="279"/>
            <ac:picMk id="12" creationId="{A66DF8C1-8725-4888-AD93-66D86D18812F}"/>
          </ac:picMkLst>
        </pc:picChg>
        <pc:picChg chg="add mod">
          <ac:chgData name="ajandu" userId="e140d231-048e-4015-ad92-f0a0c5066ed9" providerId="ADAL" clId="{0F302A27-907F-4BE5-A08D-F2F5DADADEA2}" dt="2021-05-25T17:06:16.065" v="804" actId="1440"/>
          <ac:picMkLst>
            <pc:docMk/>
            <pc:sldMk cId="1833597559" sldId="279"/>
            <ac:picMk id="13" creationId="{5BE83118-B7C8-4B26-B936-15B280BC005B}"/>
          </ac:picMkLst>
        </pc:picChg>
        <pc:picChg chg="add del mod">
          <ac:chgData name="ajandu" userId="e140d231-048e-4015-ad92-f0a0c5066ed9" providerId="ADAL" clId="{0F302A27-907F-4BE5-A08D-F2F5DADADEA2}" dt="2021-05-25T06:23:10.379" v="330" actId="478"/>
          <ac:picMkLst>
            <pc:docMk/>
            <pc:sldMk cId="1833597559" sldId="279"/>
            <ac:picMk id="14" creationId="{7A0885ED-486B-463A-9BB5-D81BD95792B8}"/>
          </ac:picMkLst>
        </pc:picChg>
        <pc:picChg chg="add mod">
          <ac:chgData name="ajandu" userId="e140d231-048e-4015-ad92-f0a0c5066ed9" providerId="ADAL" clId="{0F302A27-907F-4BE5-A08D-F2F5DADADEA2}" dt="2021-05-25T17:06:18.872" v="805" actId="1076"/>
          <ac:picMkLst>
            <pc:docMk/>
            <pc:sldMk cId="1833597559" sldId="279"/>
            <ac:picMk id="16" creationId="{119AD8FF-193B-4491-8A23-37AC9F292A18}"/>
          </ac:picMkLst>
        </pc:picChg>
        <pc:picChg chg="add mod">
          <ac:chgData name="ajandu" userId="e140d231-048e-4015-ad92-f0a0c5066ed9" providerId="ADAL" clId="{0F302A27-907F-4BE5-A08D-F2F5DADADEA2}" dt="2021-05-25T17:06:32.656" v="817" actId="1076"/>
          <ac:picMkLst>
            <pc:docMk/>
            <pc:sldMk cId="1833597559" sldId="279"/>
            <ac:picMk id="17" creationId="{8ECBBC4B-1EF4-4F82-8F87-A941645F0524}"/>
          </ac:picMkLst>
        </pc:picChg>
        <pc:picChg chg="add mod">
          <ac:chgData name="ajandu" userId="e140d231-048e-4015-ad92-f0a0c5066ed9" providerId="ADAL" clId="{0F302A27-907F-4BE5-A08D-F2F5DADADEA2}" dt="2021-05-25T17:06:37.879" v="821" actId="1076"/>
          <ac:picMkLst>
            <pc:docMk/>
            <pc:sldMk cId="1833597559" sldId="279"/>
            <ac:picMk id="21" creationId="{329867DC-86AA-4DB3-BF5B-E9F31C4A5275}"/>
          </ac:picMkLst>
        </pc:picChg>
        <pc:picChg chg="add mod">
          <ac:chgData name="ajandu" userId="e140d231-048e-4015-ad92-f0a0c5066ed9" providerId="ADAL" clId="{0F302A27-907F-4BE5-A08D-F2F5DADADEA2}" dt="2021-05-25T17:06:26.624" v="811" actId="1076"/>
          <ac:picMkLst>
            <pc:docMk/>
            <pc:sldMk cId="1833597559" sldId="279"/>
            <ac:picMk id="22" creationId="{9A7A7730-5DF8-48CE-B557-E9D6D2190169}"/>
          </ac:picMkLst>
        </pc:picChg>
        <pc:picChg chg="add mod">
          <ac:chgData name="ajandu" userId="e140d231-048e-4015-ad92-f0a0c5066ed9" providerId="ADAL" clId="{0F302A27-907F-4BE5-A08D-F2F5DADADEA2}" dt="2021-05-25T17:06:27.424" v="812" actId="1076"/>
          <ac:picMkLst>
            <pc:docMk/>
            <pc:sldMk cId="1833597559" sldId="279"/>
            <ac:picMk id="23" creationId="{7BCF7ECC-52C5-4E76-8A97-3B5B63918552}"/>
          </ac:picMkLst>
        </pc:picChg>
        <pc:picChg chg="add mod">
          <ac:chgData name="ajandu" userId="e140d231-048e-4015-ad92-f0a0c5066ed9" providerId="ADAL" clId="{0F302A27-907F-4BE5-A08D-F2F5DADADEA2}" dt="2021-05-25T17:06:35.937" v="820" actId="1440"/>
          <ac:picMkLst>
            <pc:docMk/>
            <pc:sldMk cId="1833597559" sldId="279"/>
            <ac:picMk id="24" creationId="{08FEB4F1-18F0-43B0-B542-81DE376A2FB2}"/>
          </ac:picMkLst>
        </pc:picChg>
        <pc:picChg chg="add mod">
          <ac:chgData name="ajandu" userId="e140d231-048e-4015-ad92-f0a0c5066ed9" providerId="ADAL" clId="{0F302A27-907F-4BE5-A08D-F2F5DADADEA2}" dt="2021-05-25T17:06:33.367" v="818" actId="1076"/>
          <ac:picMkLst>
            <pc:docMk/>
            <pc:sldMk cId="1833597559" sldId="279"/>
            <ac:picMk id="2050" creationId="{DEFAB534-10C5-480C-90AF-5754FA64C57E}"/>
          </ac:picMkLst>
        </pc:picChg>
        <pc:picChg chg="add mod">
          <ac:chgData name="ajandu" userId="e140d231-048e-4015-ad92-f0a0c5066ed9" providerId="ADAL" clId="{0F302A27-907F-4BE5-A08D-F2F5DADADEA2}" dt="2021-05-25T17:05:53.608" v="788" actId="1076"/>
          <ac:picMkLst>
            <pc:docMk/>
            <pc:sldMk cId="1833597559" sldId="279"/>
            <ac:picMk id="2062" creationId="{0B47481B-43F8-45B6-B2C6-38EC64D4178D}"/>
          </ac:picMkLst>
        </pc:picChg>
        <pc:picChg chg="add mod">
          <ac:chgData name="ajandu" userId="e140d231-048e-4015-ad92-f0a0c5066ed9" providerId="ADAL" clId="{0F302A27-907F-4BE5-A08D-F2F5DADADEA2}" dt="2021-05-25T17:06:30.391" v="815" actId="1076"/>
          <ac:picMkLst>
            <pc:docMk/>
            <pc:sldMk cId="1833597559" sldId="279"/>
            <ac:picMk id="2064" creationId="{A9E67425-4CF6-48BF-8155-8FE22FFE6AAB}"/>
          </ac:picMkLst>
        </pc:picChg>
      </pc:sldChg>
      <pc:sldChg chg="addSp modSp add mod ord modAnim">
        <pc:chgData name="ajandu" userId="e140d231-048e-4015-ad92-f0a0c5066ed9" providerId="ADAL" clId="{0F302A27-907F-4BE5-A08D-F2F5DADADEA2}" dt="2021-05-25T17:07:33.512" v="841"/>
        <pc:sldMkLst>
          <pc:docMk/>
          <pc:sldMk cId="2732032574" sldId="281"/>
        </pc:sldMkLst>
        <pc:spChg chg="add mod">
          <ac:chgData name="ajandu" userId="e140d231-048e-4015-ad92-f0a0c5066ed9" providerId="ADAL" clId="{0F302A27-907F-4BE5-A08D-F2F5DADADEA2}" dt="2021-05-25T17:05:13.216" v="774" actId="1076"/>
          <ac:spMkLst>
            <pc:docMk/>
            <pc:sldMk cId="2732032574" sldId="281"/>
            <ac:spMk id="4" creationId="{3A947577-0F5A-41BB-9435-C47860302E7A}"/>
          </ac:spMkLst>
        </pc:spChg>
        <pc:picChg chg="add mod">
          <ac:chgData name="ajandu" userId="e140d231-048e-4015-ad92-f0a0c5066ed9" providerId="ADAL" clId="{0F302A27-907F-4BE5-A08D-F2F5DADADEA2}" dt="2021-05-25T16:46:04.962" v="426" actId="1076"/>
          <ac:picMkLst>
            <pc:docMk/>
            <pc:sldMk cId="2732032574" sldId="281"/>
            <ac:picMk id="3" creationId="{F737BFFE-C34C-443A-A37F-95B13B2DCB78}"/>
          </ac:picMkLst>
        </pc:picChg>
      </pc:sldChg>
    </pc:docChg>
  </pc:docChgLst>
  <pc:docChgLst>
    <pc:chgData name="ajandu" userId="e140d231-048e-4015-ad92-f0a0c5066ed9" providerId="ADAL" clId="{F816D2F4-D6B8-475C-B10A-5147FBA681C9}"/>
    <pc:docChg chg="custSel modSld">
      <pc:chgData name="ajandu" userId="e140d231-048e-4015-ad92-f0a0c5066ed9" providerId="ADAL" clId="{F816D2F4-D6B8-475C-B10A-5147FBA681C9}" dt="2021-06-24T11:10:24.625" v="28" actId="14100"/>
      <pc:docMkLst>
        <pc:docMk/>
      </pc:docMkLst>
      <pc:sldChg chg="addSp delSp modSp delAnim">
        <pc:chgData name="ajandu" userId="e140d231-048e-4015-ad92-f0a0c5066ed9" providerId="ADAL" clId="{F816D2F4-D6B8-475C-B10A-5147FBA681C9}" dt="2021-06-24T10:56:47.128" v="6" actId="1076"/>
        <pc:sldMkLst>
          <pc:docMk/>
          <pc:sldMk cId="3923266022" sldId="256"/>
        </pc:sldMkLst>
        <pc:picChg chg="add del mod">
          <ac:chgData name="ajandu" userId="e140d231-048e-4015-ad92-f0a0c5066ed9" providerId="ADAL" clId="{F816D2F4-D6B8-475C-B10A-5147FBA681C9}" dt="2021-06-24T10:56:11.746" v="5"/>
          <ac:picMkLst>
            <pc:docMk/>
            <pc:sldMk cId="3923266022" sldId="256"/>
            <ac:picMk id="5" creationId="{B7B3712F-56C5-4860-9850-DB72573FA4AD}"/>
          </ac:picMkLst>
        </pc:picChg>
        <pc:picChg chg="add mod">
          <ac:chgData name="ajandu" userId="e140d231-048e-4015-ad92-f0a0c5066ed9" providerId="ADAL" clId="{F816D2F4-D6B8-475C-B10A-5147FBA681C9}" dt="2021-06-24T10:56:47.128" v="6" actId="1076"/>
          <ac:picMkLst>
            <pc:docMk/>
            <pc:sldMk cId="3923266022" sldId="256"/>
            <ac:picMk id="6" creationId="{0480DFEE-A402-4C05-80DD-D337B8E5FD0C}"/>
          </ac:picMkLst>
        </pc:picChg>
        <pc:picChg chg="del">
          <ac:chgData name="ajandu" userId="e140d231-048e-4015-ad92-f0a0c5066ed9" providerId="ADAL" clId="{F816D2F4-D6B8-475C-B10A-5147FBA681C9}" dt="2021-06-24T10:53:32.446" v="0" actId="478"/>
          <ac:picMkLst>
            <pc:docMk/>
            <pc:sldMk cId="3923266022" sldId="256"/>
            <ac:picMk id="8" creationId="{BDB4A570-A964-44AB-BC3A-6594D5EAF1EE}"/>
          </ac:picMkLst>
        </pc:picChg>
      </pc:sldChg>
      <pc:sldChg chg="addSp delSp modSp delAnim">
        <pc:chgData name="ajandu" userId="e140d231-048e-4015-ad92-f0a0c5066ed9" providerId="ADAL" clId="{F816D2F4-D6B8-475C-B10A-5147FBA681C9}" dt="2021-06-24T11:09:22.740" v="25" actId="1076"/>
        <pc:sldMkLst>
          <pc:docMk/>
          <pc:sldMk cId="1833597559" sldId="279"/>
        </pc:sldMkLst>
        <pc:picChg chg="add del mod">
          <ac:chgData name="ajandu" userId="e140d231-048e-4015-ad92-f0a0c5066ed9" providerId="ADAL" clId="{F816D2F4-D6B8-475C-B10A-5147FBA681C9}" dt="2021-06-24T11:02:52.901" v="17"/>
          <ac:picMkLst>
            <pc:docMk/>
            <pc:sldMk cId="1833597559" sldId="279"/>
            <ac:picMk id="3" creationId="{AF7408C5-FC95-48DD-B94D-C4123C25AC7E}"/>
          </ac:picMkLst>
        </pc:picChg>
        <pc:picChg chg="add del mod">
          <ac:chgData name="ajandu" userId="e140d231-048e-4015-ad92-f0a0c5066ed9" providerId="ADAL" clId="{F816D2F4-D6B8-475C-B10A-5147FBA681C9}" dt="2021-06-24T11:03:09.873" v="18"/>
          <ac:picMkLst>
            <pc:docMk/>
            <pc:sldMk cId="1833597559" sldId="279"/>
            <ac:picMk id="4" creationId="{68230E60-D45F-4439-8548-6E9D5C553059}"/>
          </ac:picMkLst>
        </pc:picChg>
        <pc:picChg chg="add del mod">
          <ac:chgData name="ajandu" userId="e140d231-048e-4015-ad92-f0a0c5066ed9" providerId="ADAL" clId="{F816D2F4-D6B8-475C-B10A-5147FBA681C9}" dt="2021-06-24T11:03:55.394" v="19"/>
          <ac:picMkLst>
            <pc:docMk/>
            <pc:sldMk cId="1833597559" sldId="279"/>
            <ac:picMk id="9" creationId="{9870B507-65BB-4C60-A348-0293A4210B45}"/>
          </ac:picMkLst>
        </pc:picChg>
        <pc:picChg chg="add mod">
          <ac:chgData name="ajandu" userId="e140d231-048e-4015-ad92-f0a0c5066ed9" providerId="ADAL" clId="{F816D2F4-D6B8-475C-B10A-5147FBA681C9}" dt="2021-06-24T11:09:22.740" v="25" actId="1076"/>
          <ac:picMkLst>
            <pc:docMk/>
            <pc:sldMk cId="1833597559" sldId="279"/>
            <ac:picMk id="11" creationId="{5ECCA96A-1CAC-4951-8A0B-A53EEA320315}"/>
          </ac:picMkLst>
        </pc:picChg>
        <pc:picChg chg="del">
          <ac:chgData name="ajandu" userId="e140d231-048e-4015-ad92-f0a0c5066ed9" providerId="ADAL" clId="{F816D2F4-D6B8-475C-B10A-5147FBA681C9}" dt="2021-06-24T10:53:40.068" v="2" actId="478"/>
          <ac:picMkLst>
            <pc:docMk/>
            <pc:sldMk cId="1833597559" sldId="279"/>
            <ac:picMk id="12" creationId="{7EA3BF3B-923A-4041-AE77-3EDD1D27F602}"/>
          </ac:picMkLst>
        </pc:picChg>
      </pc:sldChg>
      <pc:sldChg chg="addSp delSp modSp delAnim">
        <pc:chgData name="ajandu" userId="e140d231-048e-4015-ad92-f0a0c5066ed9" providerId="ADAL" clId="{F816D2F4-D6B8-475C-B10A-5147FBA681C9}" dt="2021-06-24T11:08:09.015" v="24" actId="1076"/>
        <pc:sldMkLst>
          <pc:docMk/>
          <pc:sldMk cId="2732032574" sldId="281"/>
        </pc:sldMkLst>
        <pc:picChg chg="add del mod">
          <ac:chgData name="ajandu" userId="e140d231-048e-4015-ad92-f0a0c5066ed9" providerId="ADAL" clId="{F816D2F4-D6B8-475C-B10A-5147FBA681C9}" dt="2021-06-24T10:58:11.114" v="8"/>
          <ac:picMkLst>
            <pc:docMk/>
            <pc:sldMk cId="2732032574" sldId="281"/>
            <ac:picMk id="2" creationId="{380CD721-344F-43AD-9BF1-21134F3DF9B9}"/>
          </ac:picMkLst>
        </pc:picChg>
        <pc:picChg chg="add del mod">
          <ac:chgData name="ajandu" userId="e140d231-048e-4015-ad92-f0a0c5066ed9" providerId="ADAL" clId="{F816D2F4-D6B8-475C-B10A-5147FBA681C9}" dt="2021-06-24T10:59:11.362" v="9"/>
          <ac:picMkLst>
            <pc:docMk/>
            <pc:sldMk cId="2732032574" sldId="281"/>
            <ac:picMk id="6" creationId="{C8A0D790-FD83-4980-8DFD-76D945D7B6BC}"/>
          </ac:picMkLst>
        </pc:picChg>
        <pc:picChg chg="add del mod">
          <ac:chgData name="ajandu" userId="e140d231-048e-4015-ad92-f0a0c5066ed9" providerId="ADAL" clId="{F816D2F4-D6B8-475C-B10A-5147FBA681C9}" dt="2021-06-24T10:59:20.318" v="10"/>
          <ac:picMkLst>
            <pc:docMk/>
            <pc:sldMk cId="2732032574" sldId="281"/>
            <ac:picMk id="7" creationId="{4DC274DD-597F-4224-A7EA-3D834A163C92}"/>
          </ac:picMkLst>
        </pc:picChg>
        <pc:picChg chg="add del mod">
          <ac:chgData name="ajandu" userId="e140d231-048e-4015-ad92-f0a0c5066ed9" providerId="ADAL" clId="{F816D2F4-D6B8-475C-B10A-5147FBA681C9}" dt="2021-06-24T10:59:35.161" v="11"/>
          <ac:picMkLst>
            <pc:docMk/>
            <pc:sldMk cId="2732032574" sldId="281"/>
            <ac:picMk id="8" creationId="{C0E843C2-F621-4F78-801A-1F1F6B3AF4BA}"/>
          </ac:picMkLst>
        </pc:picChg>
        <pc:picChg chg="add del mod">
          <ac:chgData name="ajandu" userId="e140d231-048e-4015-ad92-f0a0c5066ed9" providerId="ADAL" clId="{F816D2F4-D6B8-475C-B10A-5147FBA681C9}" dt="2021-06-24T10:59:59.600" v="12"/>
          <ac:picMkLst>
            <pc:docMk/>
            <pc:sldMk cId="2732032574" sldId="281"/>
            <ac:picMk id="14" creationId="{F5A5245A-76AC-46F2-AF52-4B5766A0F6B1}"/>
          </ac:picMkLst>
        </pc:picChg>
        <pc:picChg chg="add del mod">
          <ac:chgData name="ajandu" userId="e140d231-048e-4015-ad92-f0a0c5066ed9" providerId="ADAL" clId="{F816D2F4-D6B8-475C-B10A-5147FBA681C9}" dt="2021-06-24T11:00:47.044" v="13"/>
          <ac:picMkLst>
            <pc:docMk/>
            <pc:sldMk cId="2732032574" sldId="281"/>
            <ac:picMk id="16" creationId="{55F92F82-BB91-4F72-B470-CC934A2EC76E}"/>
          </ac:picMkLst>
        </pc:picChg>
        <pc:picChg chg="add del mod">
          <ac:chgData name="ajandu" userId="e140d231-048e-4015-ad92-f0a0c5066ed9" providerId="ADAL" clId="{F816D2F4-D6B8-475C-B10A-5147FBA681C9}" dt="2021-06-24T11:01:03.123" v="14"/>
          <ac:picMkLst>
            <pc:docMk/>
            <pc:sldMk cId="2732032574" sldId="281"/>
            <ac:picMk id="17" creationId="{AE7FD020-3E81-4A50-8014-F0675558D364}"/>
          </ac:picMkLst>
        </pc:picChg>
        <pc:picChg chg="add del mod">
          <ac:chgData name="ajandu" userId="e140d231-048e-4015-ad92-f0a0c5066ed9" providerId="ADAL" clId="{F816D2F4-D6B8-475C-B10A-5147FBA681C9}" dt="2021-06-24T11:02:14.334" v="15"/>
          <ac:picMkLst>
            <pc:docMk/>
            <pc:sldMk cId="2732032574" sldId="281"/>
            <ac:picMk id="18" creationId="{3BB32C34-FB23-41D9-8D6B-018EA9CF75C8}"/>
          </ac:picMkLst>
        </pc:picChg>
        <pc:picChg chg="add mod">
          <ac:chgData name="ajandu" userId="e140d231-048e-4015-ad92-f0a0c5066ed9" providerId="ADAL" clId="{F816D2F4-D6B8-475C-B10A-5147FBA681C9}" dt="2021-06-24T11:08:09.015" v="24" actId="1076"/>
          <ac:picMkLst>
            <pc:docMk/>
            <pc:sldMk cId="2732032574" sldId="281"/>
            <ac:picMk id="19" creationId="{D0C225EA-83CF-4B4B-9C62-3FEB996E5000}"/>
          </ac:picMkLst>
        </pc:picChg>
        <pc:picChg chg="del">
          <ac:chgData name="ajandu" userId="e140d231-048e-4015-ad92-f0a0c5066ed9" providerId="ADAL" clId="{F816D2F4-D6B8-475C-B10A-5147FBA681C9}" dt="2021-06-24T10:53:36.543" v="1" actId="478"/>
          <ac:picMkLst>
            <pc:docMk/>
            <pc:sldMk cId="2732032574" sldId="281"/>
            <ac:picMk id="21" creationId="{B7813F8A-2314-4A16-B427-4E6F1515F502}"/>
          </ac:picMkLst>
        </pc:picChg>
      </pc:sldChg>
      <pc:sldChg chg="addSp delSp modSp delAnim">
        <pc:chgData name="ajandu" userId="e140d231-048e-4015-ad92-f0a0c5066ed9" providerId="ADAL" clId="{F816D2F4-D6B8-475C-B10A-5147FBA681C9}" dt="2021-06-24T11:10:24.625" v="28" actId="14100"/>
        <pc:sldMkLst>
          <pc:docMk/>
          <pc:sldMk cId="1690503671" sldId="282"/>
        </pc:sldMkLst>
        <pc:spChg chg="mod">
          <ac:chgData name="ajandu" userId="e140d231-048e-4015-ad92-f0a0c5066ed9" providerId="ADAL" clId="{F816D2F4-D6B8-475C-B10A-5147FBA681C9}" dt="2021-06-24T11:10:24.625" v="28" actId="14100"/>
          <ac:spMkLst>
            <pc:docMk/>
            <pc:sldMk cId="1690503671" sldId="282"/>
            <ac:spMk id="22" creationId="{96BB94D0-9FBF-4471-BF3F-1C57B8E14C91}"/>
          </ac:spMkLst>
        </pc:spChg>
        <pc:picChg chg="add del mod">
          <ac:chgData name="ajandu" userId="e140d231-048e-4015-ad92-f0a0c5066ed9" providerId="ADAL" clId="{F816D2F4-D6B8-475C-B10A-5147FBA681C9}" dt="2021-06-24T11:04:38.771" v="21"/>
          <ac:picMkLst>
            <pc:docMk/>
            <pc:sldMk cId="1690503671" sldId="282"/>
            <ac:picMk id="2" creationId="{E7C6062D-8FCB-492B-92E0-6A38D7048225}"/>
          </ac:picMkLst>
        </pc:picChg>
        <pc:picChg chg="add del mod">
          <ac:chgData name="ajandu" userId="e140d231-048e-4015-ad92-f0a0c5066ed9" providerId="ADAL" clId="{F816D2F4-D6B8-475C-B10A-5147FBA681C9}" dt="2021-06-24T11:04:59.084" v="22"/>
          <ac:picMkLst>
            <pc:docMk/>
            <pc:sldMk cId="1690503671" sldId="282"/>
            <ac:picMk id="3" creationId="{FD617807-0B0C-49D6-A338-564304F306C2}"/>
          </ac:picMkLst>
        </pc:picChg>
        <pc:picChg chg="add del mod">
          <ac:chgData name="ajandu" userId="e140d231-048e-4015-ad92-f0a0c5066ed9" providerId="ADAL" clId="{F816D2F4-D6B8-475C-B10A-5147FBA681C9}" dt="2021-06-24T11:06:06.873" v="23"/>
          <ac:picMkLst>
            <pc:docMk/>
            <pc:sldMk cId="1690503671" sldId="282"/>
            <ac:picMk id="6" creationId="{A49839A4-3884-4459-B166-195932D5B7E2}"/>
          </ac:picMkLst>
        </pc:picChg>
        <pc:picChg chg="add mod">
          <ac:chgData name="ajandu" userId="e140d231-048e-4015-ad92-f0a0c5066ed9" providerId="ADAL" clId="{F816D2F4-D6B8-475C-B10A-5147FBA681C9}" dt="2021-06-24T11:10:20.770" v="27" actId="1076"/>
          <ac:picMkLst>
            <pc:docMk/>
            <pc:sldMk cId="1690503671" sldId="282"/>
            <ac:picMk id="7" creationId="{4EDA72FB-4719-4E8D-9A44-F04AF64C5434}"/>
          </ac:picMkLst>
        </pc:picChg>
        <pc:picChg chg="del">
          <ac:chgData name="ajandu" userId="e140d231-048e-4015-ad92-f0a0c5066ed9" providerId="ADAL" clId="{F816D2F4-D6B8-475C-B10A-5147FBA681C9}" dt="2021-06-24T10:53:43.339" v="3" actId="478"/>
          <ac:picMkLst>
            <pc:docMk/>
            <pc:sldMk cId="1690503671" sldId="282"/>
            <ac:picMk id="18" creationId="{B899BAAA-84F6-4E4C-9E8C-61F4AD7E5503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13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13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0D06C6A-4762-4C0F-A1DF-38641BC8424C}" type="datetimeFigureOut">
              <a:rPr lang="en-GB" smtClean="0"/>
              <a:t>25/06/2021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77958"/>
            <a:ext cx="5438140" cy="3909239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30091"/>
            <a:ext cx="2945659" cy="49813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30091"/>
            <a:ext cx="2945659" cy="49813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8427045-4B0E-47CA-8ED4-2D856ED5F427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0380509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8427045-4B0E-47CA-8ED4-2D856ED5F427}" type="slidenum">
              <a:rPr lang="en-GB" smtClean="0"/>
              <a:t>1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3197437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288D68E-D3FC-451B-8B4E-011CB0ACFF5B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521394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288D68E-D3FC-451B-8B4E-011CB0ACFF5B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7371423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288D68E-D3FC-451B-8B4E-011CB0ACFF5B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2471583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A2145C-B6E3-45A6-AA8B-0024101FF2D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3D88F9D-61CC-4F89-A171-7740E56096E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87B280F-FA64-44E4-BA71-E6DBBC144C5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947DB768-1E42-491A-97CD-761261566B89}" type="datetimeFigureOut">
              <a:rPr lang="en-GB" smtClean="0"/>
              <a:t>25/06/2021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4CAE4B8-3CD4-43FB-A380-1D10E7502F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951E2DF-0FAD-48CD-A148-3DBFF5079B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A1CF0F53-5793-4196-8077-19A407697B4B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4603843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691544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B18A3CC-31B9-412C-B0B1-26D31A64BE9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72B06B0-74B4-4EFE-A3C8-7771D82E9A3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05ED9E1-D219-46F8-9473-AC7C35862D1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947DB768-1E42-491A-97CD-761261566B89}" type="datetimeFigureOut">
              <a:rPr lang="en-GB" smtClean="0"/>
              <a:t>25/06/2021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34116F4-5D90-412C-8063-E760412352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23378A8-CD5A-4342-915D-5A41FC2E87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A1CF0F53-5793-4196-8077-19A407697B4B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9089801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679051-BAB4-4E70-A4A0-CF96E2FC67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3E3A55D-E31E-459C-B9A4-F99DE7A00D2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4F7A0D6-619D-49FA-BDAB-79DF1172BA2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1A1AEAB-6C4F-434B-84F0-405060D1CEB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947DB768-1E42-491A-97CD-761261566B89}" type="datetimeFigureOut">
              <a:rPr lang="en-GB" smtClean="0"/>
              <a:t>25/06/2021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2D5DD31-637C-47AA-9D69-BD9A2CA651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C9C1928-77F8-4D88-BDD0-DB117970A3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A1CF0F53-5793-4196-8077-19A407697B4B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0727249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2ABDF47-A52C-4C8B-B0D5-DB0E61A1D7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0E4F77A-292A-4B97-8778-C38216815B4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5411475-3D63-4BD3-AB70-2EEDE9F4F7C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A01DFB1-4D17-4BAE-8953-E3986353BA8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C887582-8183-4373-875F-554A457C3AF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38E90A7-7C24-4E11-BAFE-1C7121A4A35E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947DB768-1E42-491A-97CD-761261566B89}" type="datetimeFigureOut">
              <a:rPr lang="en-GB" smtClean="0"/>
              <a:t>25/06/2021</a:t>
            </a:fld>
            <a:endParaRPr lang="en-GB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7B396F5A-8FFD-4AD8-BE9F-48AA389670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GB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476E905-E784-4BA0-90C2-F346299F6A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A1CF0F53-5793-4196-8077-19A407697B4B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2391697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8FD377-E2F8-4F6C-9C81-63EC2D4E1D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E1FBB4F-9F11-4DF8-B7A5-705FC555B45A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947DB768-1E42-491A-97CD-761261566B89}" type="datetimeFigureOut">
              <a:rPr lang="en-GB" smtClean="0"/>
              <a:t>25/06/2021</a:t>
            </a:fld>
            <a:endParaRPr lang="en-GB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C0F8A65-3DAA-491F-BDFE-B8F8D15871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GB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3215849-CE7D-4070-8498-A3B7FF43F3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A1CF0F53-5793-4196-8077-19A407697B4B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9177473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C1BDEB2-4EFB-4414-8E3B-22125754F29C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947DB768-1E42-491A-97CD-761261566B89}" type="datetimeFigureOut">
              <a:rPr lang="en-GB" smtClean="0"/>
              <a:t>25/06/2021</a:t>
            </a:fld>
            <a:endParaRPr lang="en-GB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6E70684-B1BD-4534-B980-6ED9EFBBFB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BB0E4BB-B751-49C2-B812-55F836576A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A1CF0F53-5793-4196-8077-19A407697B4B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495275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3575CD4-310A-4011-A5E5-7316CAA09EB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321B8E2-803D-4747-8F52-94E620C4657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9CEEFD8-C6EB-4E39-9D0E-E9B4375C9C4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D0CCF53-7971-48B6-B631-C491F5499D4E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947DB768-1E42-491A-97CD-761261566B89}" type="datetimeFigureOut">
              <a:rPr lang="en-GB" smtClean="0"/>
              <a:t>25/06/2021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2E90F8D-5934-4DB5-A64B-583264CE1A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9D7E529-3DB0-44F2-9BA4-D8382BB281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A1CF0F53-5793-4196-8077-19A407697B4B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5402545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D81AA0-3175-43FD-A576-57A4672921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BF29C7D9-E5F2-492F-B23D-77D39C52453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B8CB79C-AB77-43EC-8BA4-3EDEAD42234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50C7DC4-CE18-4C2E-9B13-C95BBFB2A9AC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947DB768-1E42-491A-97CD-761261566B89}" type="datetimeFigureOut">
              <a:rPr lang="en-GB" smtClean="0"/>
              <a:t>25/06/2021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9D7060E-EEC6-4BFE-821D-5FC081F8C1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792D374-0440-4498-969A-077B733A56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A1CF0F53-5793-4196-8077-19A407697B4B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895369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B6E2C6-7D17-4710-913B-E5C618374F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5EFDFE6-A147-413C-8D72-6B621A24173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7743FC3-1A0E-4F9F-9BE8-C319ACE7CA8A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947DB768-1E42-491A-97CD-761261566B89}" type="datetimeFigureOut">
              <a:rPr lang="en-GB" smtClean="0"/>
              <a:t>25/06/2021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B22828A-C250-40D2-B9D8-35941F9DBE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3020998-49AD-4816-B36F-C31EE5A38C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A1CF0F53-5793-4196-8077-19A407697B4B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2472173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BF6833A6-D32E-4F4B-B596-B9471413E5A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1718FAF-A18D-43EC-A818-44CEE0B1D2B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7784692-0A74-4ACB-9403-CBF4FDA081D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947DB768-1E42-491A-97CD-761261566B89}" type="datetimeFigureOut">
              <a:rPr lang="en-GB" smtClean="0"/>
              <a:t>25/06/2021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09D955-FF57-4D50-AAC3-C80E7245EB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443047F-EF4C-4509-A0AB-6B3B4316D2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A1CF0F53-5793-4196-8077-19A407697B4B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338639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Isosceles Triangle 4">
            <a:extLst>
              <a:ext uri="{FF2B5EF4-FFF2-40B4-BE49-F238E27FC236}">
                <a16:creationId xmlns:a16="http://schemas.microsoft.com/office/drawing/2014/main" id="{8849AFCE-E274-4169-AD5F-095C542E653E}"/>
              </a:ext>
            </a:extLst>
          </p:cNvPr>
          <p:cNvSpPr/>
          <p:nvPr userDrawn="1"/>
        </p:nvSpPr>
        <p:spPr>
          <a:xfrm>
            <a:off x="9664564" y="4752207"/>
            <a:ext cx="2527436" cy="2105793"/>
          </a:xfrm>
          <a:prstGeom prst="triangle">
            <a:avLst>
              <a:gd name="adj" fmla="val 100000"/>
            </a:avLst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018277D9-DBFE-4D7D-A533-37B6CE8F21D9}"/>
              </a:ext>
            </a:extLst>
          </p:cNvPr>
          <p:cNvGrpSpPr/>
          <p:nvPr userDrawn="1"/>
        </p:nvGrpSpPr>
        <p:grpSpPr>
          <a:xfrm>
            <a:off x="103986" y="270633"/>
            <a:ext cx="12088014" cy="6507614"/>
            <a:chOff x="148590" y="254852"/>
            <a:chExt cx="12088014" cy="6507614"/>
          </a:xfrm>
        </p:grpSpPr>
        <p:sp>
          <p:nvSpPr>
            <p:cNvPr id="8" name="Text Box 2">
              <a:extLst>
                <a:ext uri="{FF2B5EF4-FFF2-40B4-BE49-F238E27FC236}">
                  <a16:creationId xmlns:a16="http://schemas.microsoft.com/office/drawing/2014/main" id="{E41D7C47-19F9-464E-A1B6-764EB7B51471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0240703" y="6498419"/>
              <a:ext cx="1995901" cy="26404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>
              <a:spAutoFit/>
            </a:bodyPr>
            <a:lstStyle/>
            <a:p>
              <a:pPr algn="r">
                <a:lnSpc>
                  <a:spcPct val="107000"/>
                </a:lnSpc>
                <a:spcAft>
                  <a:spcPts val="800"/>
                </a:spcAft>
              </a:pPr>
              <a:r>
                <a:rPr lang="en-GB" sz="1100" b="1" dirty="0">
                  <a:solidFill>
                    <a:schemeClr val="bg1"/>
                  </a:solidFill>
                  <a:effectLst/>
                  <a:latin typeface="Century Gothic" panose="020B0502020202020204" pitchFamily="34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MALTBY</a:t>
              </a:r>
              <a:r>
                <a:rPr lang="en-GB" sz="1100" dirty="0">
                  <a:solidFill>
                    <a:schemeClr val="bg1"/>
                  </a:solidFill>
                  <a:effectLst/>
                  <a:latin typeface="Century Gothic" panose="020B0502020202020204" pitchFamily="34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LEARNINGTRUST</a:t>
              </a:r>
              <a:endParaRPr lang="en-GB" sz="800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  <p:cxnSp>
          <p:nvCxnSpPr>
            <p:cNvPr id="10" name="Straight Connector 9">
              <a:extLst>
                <a:ext uri="{FF2B5EF4-FFF2-40B4-BE49-F238E27FC236}">
                  <a16:creationId xmlns:a16="http://schemas.microsoft.com/office/drawing/2014/main" id="{40F934DB-7A11-4BA0-8032-F17302FCBA44}"/>
                </a:ext>
              </a:extLst>
            </p:cNvPr>
            <p:cNvCxnSpPr>
              <a:cxnSpLocks/>
            </p:cNvCxnSpPr>
            <p:nvPr/>
          </p:nvCxnSpPr>
          <p:spPr>
            <a:xfrm>
              <a:off x="148590" y="831426"/>
              <a:ext cx="11852910" cy="0"/>
            </a:xfrm>
            <a:prstGeom prst="line">
              <a:avLst/>
            </a:prstGeom>
            <a:ln w="28575">
              <a:solidFill>
                <a:srgbClr val="7A011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1A53BB1E-4A6B-4F5A-8DE3-74F9B01EABF2}"/>
                </a:ext>
              </a:extLst>
            </p:cNvPr>
            <p:cNvSpPr/>
            <p:nvPr/>
          </p:nvSpPr>
          <p:spPr>
            <a:xfrm>
              <a:off x="4583430" y="254852"/>
              <a:ext cx="7310596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/>
              <a:r>
                <a:rPr lang="en-US" sz="2400" b="0" i="0" dirty="0">
                  <a:solidFill>
                    <a:schemeClr val="bg1"/>
                  </a:solidFill>
                  <a:effectLst/>
                  <a:latin typeface="Century Gothic" panose="020B0502020202020204" pitchFamily="34" charset="0"/>
                </a:rPr>
                <a:t>MALTBY ACADEMY |PAGE TITLE</a:t>
              </a:r>
              <a:endParaRPr lang="en-GB" sz="2400" dirty="0">
                <a:solidFill>
                  <a:schemeClr val="bg1"/>
                </a:solidFill>
                <a:latin typeface="Century Gothic" panose="020B0502020202020204" pitchFamily="34" charset="0"/>
              </a:endParaRPr>
            </a:p>
          </p:txBody>
        </p:sp>
      </p:grpSp>
      <p:pic>
        <p:nvPicPr>
          <p:cNvPr id="3" name="Picture 2" descr="Main Logo Colour.png"/>
          <p:cNvPicPr>
            <a:picLocks noChangeAspect="1"/>
          </p:cNvPicPr>
          <p:nvPr userDrawn="1"/>
        </p:nvPicPr>
        <p:blipFill>
          <a:blip r:embed="rId1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9868" y="116510"/>
            <a:ext cx="570794" cy="624490"/>
          </a:xfrm>
          <a:prstGeom prst="rect">
            <a:avLst/>
          </a:prstGeom>
        </p:spPr>
      </p:pic>
      <p:pic>
        <p:nvPicPr>
          <p:cNvPr id="4" name="Picture 3" descr="A picture containing room&#10;&#10;Description automatically generated">
            <a:extLst>
              <a:ext uri="{FF2B5EF4-FFF2-40B4-BE49-F238E27FC236}">
                <a16:creationId xmlns:a16="http://schemas.microsoft.com/office/drawing/2014/main" id="{49E420B0-4D0B-49E7-822B-D2447DCB1BCB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1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574" r="11853" b="25146"/>
          <a:stretch/>
        </p:blipFill>
        <p:spPr>
          <a:xfrm>
            <a:off x="11295550" y="5695693"/>
            <a:ext cx="851846" cy="8185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16097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.xml"/><Relationship Id="rId6" Type="http://schemas.microsoft.com/office/2007/relationships/hdphoto" Target="../media/hdphoto1.wdp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notesSlide" Target="../notesSlides/notesSlide3.xml"/><Relationship Id="rId7" Type="http://schemas.openxmlformats.org/officeDocument/2006/relationships/image" Target="../media/image10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.xml"/><Relationship Id="rId6" Type="http://schemas.openxmlformats.org/officeDocument/2006/relationships/image" Target="../media/image9.png"/><Relationship Id="rId11" Type="http://schemas.openxmlformats.org/officeDocument/2006/relationships/image" Target="../media/image14.jpeg"/><Relationship Id="rId5" Type="http://schemas.openxmlformats.org/officeDocument/2006/relationships/image" Target="../media/image8.jpeg"/><Relationship Id="rId10" Type="http://schemas.openxmlformats.org/officeDocument/2006/relationships/image" Target="../media/image13.png"/><Relationship Id="rId4" Type="http://schemas.openxmlformats.org/officeDocument/2006/relationships/image" Target="../media/image7.jpeg"/><Relationship Id="rId9" Type="http://schemas.openxmlformats.org/officeDocument/2006/relationships/image" Target="../media/image1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.xml"/><Relationship Id="rId5" Type="http://schemas.openxmlformats.org/officeDocument/2006/relationships/image" Target="../media/image15.png"/><Relationship Id="rId4" Type="http://schemas.openxmlformats.org/officeDocument/2006/relationships/image" Target="../media/image1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: Single Corner Snipped 6">
            <a:extLst>
              <a:ext uri="{FF2B5EF4-FFF2-40B4-BE49-F238E27FC236}">
                <a16:creationId xmlns:a16="http://schemas.microsoft.com/office/drawing/2014/main" id="{63040400-B72E-4ECA-9C5D-5323D5699E55}"/>
              </a:ext>
            </a:extLst>
          </p:cNvPr>
          <p:cNvSpPr/>
          <p:nvPr/>
        </p:nvSpPr>
        <p:spPr>
          <a:xfrm flipV="1">
            <a:off x="205319" y="248467"/>
            <a:ext cx="11760904" cy="6389399"/>
          </a:xfrm>
          <a:custGeom>
            <a:avLst/>
            <a:gdLst>
              <a:gd name="connsiteX0" fmla="*/ 0 w 11814778"/>
              <a:gd name="connsiteY0" fmla="*/ 0 h 6380879"/>
              <a:gd name="connsiteX1" fmla="*/ 9999992 w 11814778"/>
              <a:gd name="connsiteY1" fmla="*/ 0 h 6380879"/>
              <a:gd name="connsiteX2" fmla="*/ 11814778 w 11814778"/>
              <a:gd name="connsiteY2" fmla="*/ 1814786 h 6380879"/>
              <a:gd name="connsiteX3" fmla="*/ 11814778 w 11814778"/>
              <a:gd name="connsiteY3" fmla="*/ 6380879 h 6380879"/>
              <a:gd name="connsiteX4" fmla="*/ 0 w 11814778"/>
              <a:gd name="connsiteY4" fmla="*/ 6380879 h 6380879"/>
              <a:gd name="connsiteX5" fmla="*/ 0 w 11814778"/>
              <a:gd name="connsiteY5" fmla="*/ 0 h 6380879"/>
              <a:gd name="connsiteX0" fmla="*/ 0 w 11814778"/>
              <a:gd name="connsiteY0" fmla="*/ 0 h 6380879"/>
              <a:gd name="connsiteX1" fmla="*/ 9662094 w 11814778"/>
              <a:gd name="connsiteY1" fmla="*/ 0 h 6380879"/>
              <a:gd name="connsiteX2" fmla="*/ 11814778 w 11814778"/>
              <a:gd name="connsiteY2" fmla="*/ 1814786 h 6380879"/>
              <a:gd name="connsiteX3" fmla="*/ 11814778 w 11814778"/>
              <a:gd name="connsiteY3" fmla="*/ 6380879 h 6380879"/>
              <a:gd name="connsiteX4" fmla="*/ 0 w 11814778"/>
              <a:gd name="connsiteY4" fmla="*/ 6380879 h 6380879"/>
              <a:gd name="connsiteX5" fmla="*/ 0 w 11814778"/>
              <a:gd name="connsiteY5" fmla="*/ 0 h 6380879"/>
              <a:gd name="connsiteX0" fmla="*/ 0 w 11814778"/>
              <a:gd name="connsiteY0" fmla="*/ 0 h 6380879"/>
              <a:gd name="connsiteX1" fmla="*/ 9708701 w 11814778"/>
              <a:gd name="connsiteY1" fmla="*/ 0 h 6380879"/>
              <a:gd name="connsiteX2" fmla="*/ 11814778 w 11814778"/>
              <a:gd name="connsiteY2" fmla="*/ 1814786 h 6380879"/>
              <a:gd name="connsiteX3" fmla="*/ 11814778 w 11814778"/>
              <a:gd name="connsiteY3" fmla="*/ 6380879 h 6380879"/>
              <a:gd name="connsiteX4" fmla="*/ 0 w 11814778"/>
              <a:gd name="connsiteY4" fmla="*/ 6380879 h 6380879"/>
              <a:gd name="connsiteX5" fmla="*/ 0 w 11814778"/>
              <a:gd name="connsiteY5" fmla="*/ 0 h 6380879"/>
              <a:gd name="connsiteX0" fmla="*/ 0 w 11814778"/>
              <a:gd name="connsiteY0" fmla="*/ 0 h 6380879"/>
              <a:gd name="connsiteX1" fmla="*/ 9708701 w 11814778"/>
              <a:gd name="connsiteY1" fmla="*/ 0 h 6380879"/>
              <a:gd name="connsiteX2" fmla="*/ 11814778 w 11814778"/>
              <a:gd name="connsiteY2" fmla="*/ 1744881 h 6380879"/>
              <a:gd name="connsiteX3" fmla="*/ 11814778 w 11814778"/>
              <a:gd name="connsiteY3" fmla="*/ 6380879 h 6380879"/>
              <a:gd name="connsiteX4" fmla="*/ 0 w 11814778"/>
              <a:gd name="connsiteY4" fmla="*/ 6380879 h 6380879"/>
              <a:gd name="connsiteX5" fmla="*/ 0 w 11814778"/>
              <a:gd name="connsiteY5" fmla="*/ 0 h 6380879"/>
              <a:gd name="connsiteX0" fmla="*/ 0 w 11814778"/>
              <a:gd name="connsiteY0" fmla="*/ 0 h 6380879"/>
              <a:gd name="connsiteX1" fmla="*/ 9732004 w 11814778"/>
              <a:gd name="connsiteY1" fmla="*/ 0 h 6380879"/>
              <a:gd name="connsiteX2" fmla="*/ 11814778 w 11814778"/>
              <a:gd name="connsiteY2" fmla="*/ 1744881 h 6380879"/>
              <a:gd name="connsiteX3" fmla="*/ 11814778 w 11814778"/>
              <a:gd name="connsiteY3" fmla="*/ 6380879 h 6380879"/>
              <a:gd name="connsiteX4" fmla="*/ 0 w 11814778"/>
              <a:gd name="connsiteY4" fmla="*/ 6380879 h 6380879"/>
              <a:gd name="connsiteX5" fmla="*/ 0 w 11814778"/>
              <a:gd name="connsiteY5" fmla="*/ 0 h 6380879"/>
              <a:gd name="connsiteX0" fmla="*/ 0 w 11814778"/>
              <a:gd name="connsiteY0" fmla="*/ 0 h 6380879"/>
              <a:gd name="connsiteX1" fmla="*/ 9765782 w 11814778"/>
              <a:gd name="connsiteY1" fmla="*/ 11274 h 6380879"/>
              <a:gd name="connsiteX2" fmla="*/ 11814778 w 11814778"/>
              <a:gd name="connsiteY2" fmla="*/ 1744881 h 6380879"/>
              <a:gd name="connsiteX3" fmla="*/ 11814778 w 11814778"/>
              <a:gd name="connsiteY3" fmla="*/ 6380879 h 6380879"/>
              <a:gd name="connsiteX4" fmla="*/ 0 w 11814778"/>
              <a:gd name="connsiteY4" fmla="*/ 6380879 h 6380879"/>
              <a:gd name="connsiteX5" fmla="*/ 0 w 11814778"/>
              <a:gd name="connsiteY5" fmla="*/ 0 h 6380879"/>
              <a:gd name="connsiteX0" fmla="*/ 0 w 11814778"/>
              <a:gd name="connsiteY0" fmla="*/ 0 h 6380879"/>
              <a:gd name="connsiteX1" fmla="*/ 9765782 w 11814778"/>
              <a:gd name="connsiteY1" fmla="*/ 11274 h 6380879"/>
              <a:gd name="connsiteX2" fmla="*/ 11758480 w 11814778"/>
              <a:gd name="connsiteY2" fmla="*/ 1699785 h 6380879"/>
              <a:gd name="connsiteX3" fmla="*/ 11814778 w 11814778"/>
              <a:gd name="connsiteY3" fmla="*/ 6380879 h 6380879"/>
              <a:gd name="connsiteX4" fmla="*/ 0 w 11814778"/>
              <a:gd name="connsiteY4" fmla="*/ 6380879 h 6380879"/>
              <a:gd name="connsiteX5" fmla="*/ 0 w 11814778"/>
              <a:gd name="connsiteY5" fmla="*/ 0 h 6380879"/>
              <a:gd name="connsiteX0" fmla="*/ 0 w 11758480"/>
              <a:gd name="connsiteY0" fmla="*/ 0 h 6380879"/>
              <a:gd name="connsiteX1" fmla="*/ 9765782 w 11758480"/>
              <a:gd name="connsiteY1" fmla="*/ 11274 h 6380879"/>
              <a:gd name="connsiteX2" fmla="*/ 11758480 w 11758480"/>
              <a:gd name="connsiteY2" fmla="*/ 1699785 h 6380879"/>
              <a:gd name="connsiteX3" fmla="*/ 11747220 w 11758480"/>
              <a:gd name="connsiteY3" fmla="*/ 6347058 h 6380879"/>
              <a:gd name="connsiteX4" fmla="*/ 0 w 11758480"/>
              <a:gd name="connsiteY4" fmla="*/ 6380879 h 6380879"/>
              <a:gd name="connsiteX5" fmla="*/ 0 w 11758480"/>
              <a:gd name="connsiteY5" fmla="*/ 0 h 6380879"/>
              <a:gd name="connsiteX0" fmla="*/ 0 w 11758480"/>
              <a:gd name="connsiteY0" fmla="*/ 0 h 6380879"/>
              <a:gd name="connsiteX1" fmla="*/ 9765782 w 11758480"/>
              <a:gd name="connsiteY1" fmla="*/ 11274 h 6380879"/>
              <a:gd name="connsiteX2" fmla="*/ 11758480 w 11758480"/>
              <a:gd name="connsiteY2" fmla="*/ 1699785 h 6380879"/>
              <a:gd name="connsiteX3" fmla="*/ 11747220 w 11758480"/>
              <a:gd name="connsiteY3" fmla="*/ 6347058 h 6380879"/>
              <a:gd name="connsiteX4" fmla="*/ 0 w 11758480"/>
              <a:gd name="connsiteY4" fmla="*/ 6380879 h 6380879"/>
              <a:gd name="connsiteX5" fmla="*/ 0 w 11758480"/>
              <a:gd name="connsiteY5" fmla="*/ 0 h 6380879"/>
              <a:gd name="connsiteX0" fmla="*/ 0 w 11758480"/>
              <a:gd name="connsiteY0" fmla="*/ 0 h 6395542"/>
              <a:gd name="connsiteX1" fmla="*/ 9765782 w 11758480"/>
              <a:gd name="connsiteY1" fmla="*/ 11274 h 6395542"/>
              <a:gd name="connsiteX2" fmla="*/ 11758480 w 11758480"/>
              <a:gd name="connsiteY2" fmla="*/ 1699785 h 6395542"/>
              <a:gd name="connsiteX3" fmla="*/ 0 w 11758480"/>
              <a:gd name="connsiteY3" fmla="*/ 6380879 h 6395542"/>
              <a:gd name="connsiteX4" fmla="*/ 0 w 11758480"/>
              <a:gd name="connsiteY4" fmla="*/ 0 h 6395542"/>
              <a:gd name="connsiteX0" fmla="*/ 0 w 11758480"/>
              <a:gd name="connsiteY0" fmla="*/ 0 h 6535592"/>
              <a:gd name="connsiteX1" fmla="*/ 9765782 w 11758480"/>
              <a:gd name="connsiteY1" fmla="*/ 11274 h 6535592"/>
              <a:gd name="connsiteX2" fmla="*/ 11758480 w 11758480"/>
              <a:gd name="connsiteY2" fmla="*/ 1699785 h 6535592"/>
              <a:gd name="connsiteX3" fmla="*/ 6494657 w 11758480"/>
              <a:gd name="connsiteY3" fmla="*/ 4329152 h 6535592"/>
              <a:gd name="connsiteX4" fmla="*/ 0 w 11758480"/>
              <a:gd name="connsiteY4" fmla="*/ 6380879 h 6535592"/>
              <a:gd name="connsiteX5" fmla="*/ 0 w 11758480"/>
              <a:gd name="connsiteY5" fmla="*/ 0 h 6535592"/>
              <a:gd name="connsiteX0" fmla="*/ 0 w 11758480"/>
              <a:gd name="connsiteY0" fmla="*/ 0 h 6395542"/>
              <a:gd name="connsiteX1" fmla="*/ 9765782 w 11758480"/>
              <a:gd name="connsiteY1" fmla="*/ 11274 h 6395542"/>
              <a:gd name="connsiteX2" fmla="*/ 11758480 w 11758480"/>
              <a:gd name="connsiteY2" fmla="*/ 1699785 h 6395542"/>
              <a:gd name="connsiteX3" fmla="*/ 0 w 11758480"/>
              <a:gd name="connsiteY3" fmla="*/ 6380879 h 6395542"/>
              <a:gd name="connsiteX4" fmla="*/ 0 w 11758480"/>
              <a:gd name="connsiteY4" fmla="*/ 0 h 6395542"/>
              <a:gd name="connsiteX0" fmla="*/ 0 w 9765782"/>
              <a:gd name="connsiteY0" fmla="*/ 0 h 6380879"/>
              <a:gd name="connsiteX1" fmla="*/ 9765782 w 9765782"/>
              <a:gd name="connsiteY1" fmla="*/ 11274 h 6380879"/>
              <a:gd name="connsiteX2" fmla="*/ 0 w 9765782"/>
              <a:gd name="connsiteY2" fmla="*/ 6380879 h 6380879"/>
              <a:gd name="connsiteX3" fmla="*/ 0 w 9765782"/>
              <a:gd name="connsiteY3" fmla="*/ 0 h 6380879"/>
              <a:gd name="connsiteX0" fmla="*/ 0 w 9765782"/>
              <a:gd name="connsiteY0" fmla="*/ 0 h 6380879"/>
              <a:gd name="connsiteX1" fmla="*/ 9765782 w 9765782"/>
              <a:gd name="connsiteY1" fmla="*/ 11274 h 6380879"/>
              <a:gd name="connsiteX2" fmla="*/ 3432055 w 9765782"/>
              <a:gd name="connsiteY2" fmla="*/ 4171318 h 6380879"/>
              <a:gd name="connsiteX3" fmla="*/ 0 w 9765782"/>
              <a:gd name="connsiteY3" fmla="*/ 6380879 h 6380879"/>
              <a:gd name="connsiteX4" fmla="*/ 0 w 9765782"/>
              <a:gd name="connsiteY4" fmla="*/ 0 h 6380879"/>
              <a:gd name="connsiteX0" fmla="*/ 0 w 11730355"/>
              <a:gd name="connsiteY0" fmla="*/ 0 h 6380879"/>
              <a:gd name="connsiteX1" fmla="*/ 9765782 w 11730355"/>
              <a:gd name="connsiteY1" fmla="*/ 11274 h 6380879"/>
              <a:gd name="connsiteX2" fmla="*/ 11730355 w 11730355"/>
              <a:gd name="connsiteY2" fmla="*/ 6369717 h 6380879"/>
              <a:gd name="connsiteX3" fmla="*/ 0 w 11730355"/>
              <a:gd name="connsiteY3" fmla="*/ 6380879 h 6380879"/>
              <a:gd name="connsiteX4" fmla="*/ 0 w 11730355"/>
              <a:gd name="connsiteY4" fmla="*/ 0 h 6380879"/>
              <a:gd name="connsiteX0" fmla="*/ 0 w 11730355"/>
              <a:gd name="connsiteY0" fmla="*/ 0 h 6380879"/>
              <a:gd name="connsiteX1" fmla="*/ 9765782 w 11730355"/>
              <a:gd name="connsiteY1" fmla="*/ 11274 h 6380879"/>
              <a:gd name="connsiteX2" fmla="*/ 10525581 w 11730355"/>
              <a:gd name="connsiteY2" fmla="*/ 2468969 h 6380879"/>
              <a:gd name="connsiteX3" fmla="*/ 11730355 w 11730355"/>
              <a:gd name="connsiteY3" fmla="*/ 6369717 h 6380879"/>
              <a:gd name="connsiteX4" fmla="*/ 0 w 11730355"/>
              <a:gd name="connsiteY4" fmla="*/ 6380879 h 6380879"/>
              <a:gd name="connsiteX5" fmla="*/ 0 w 11730355"/>
              <a:gd name="connsiteY5" fmla="*/ 0 h 6380879"/>
              <a:gd name="connsiteX0" fmla="*/ 0 w 11730355"/>
              <a:gd name="connsiteY0" fmla="*/ 0 h 6380879"/>
              <a:gd name="connsiteX1" fmla="*/ 9765782 w 11730355"/>
              <a:gd name="connsiteY1" fmla="*/ 11274 h 6380879"/>
              <a:gd name="connsiteX2" fmla="*/ 11707836 w 11730355"/>
              <a:gd name="connsiteY2" fmla="*/ 1679800 h 6380879"/>
              <a:gd name="connsiteX3" fmla="*/ 11730355 w 11730355"/>
              <a:gd name="connsiteY3" fmla="*/ 6369717 h 6380879"/>
              <a:gd name="connsiteX4" fmla="*/ 0 w 11730355"/>
              <a:gd name="connsiteY4" fmla="*/ 6380879 h 6380879"/>
              <a:gd name="connsiteX5" fmla="*/ 0 w 11730355"/>
              <a:gd name="connsiteY5" fmla="*/ 0 h 6380879"/>
              <a:gd name="connsiteX0" fmla="*/ 0 w 11730355"/>
              <a:gd name="connsiteY0" fmla="*/ 0 h 6380879"/>
              <a:gd name="connsiteX1" fmla="*/ 9713530 w 11730355"/>
              <a:gd name="connsiteY1" fmla="*/ 11274 h 6380879"/>
              <a:gd name="connsiteX2" fmla="*/ 11707836 w 11730355"/>
              <a:gd name="connsiteY2" fmla="*/ 1679800 h 6380879"/>
              <a:gd name="connsiteX3" fmla="*/ 11730355 w 11730355"/>
              <a:gd name="connsiteY3" fmla="*/ 6369717 h 6380879"/>
              <a:gd name="connsiteX4" fmla="*/ 0 w 11730355"/>
              <a:gd name="connsiteY4" fmla="*/ 6380879 h 6380879"/>
              <a:gd name="connsiteX5" fmla="*/ 0 w 11730355"/>
              <a:gd name="connsiteY5" fmla="*/ 0 h 6380879"/>
              <a:gd name="connsiteX0" fmla="*/ 0 w 11730355"/>
              <a:gd name="connsiteY0" fmla="*/ 0 h 6380879"/>
              <a:gd name="connsiteX1" fmla="*/ 9713530 w 11730355"/>
              <a:gd name="connsiteY1" fmla="*/ 11274 h 6380879"/>
              <a:gd name="connsiteX2" fmla="*/ 11722087 w 11730355"/>
              <a:gd name="connsiteY2" fmla="*/ 1694069 h 6380879"/>
              <a:gd name="connsiteX3" fmla="*/ 11730355 w 11730355"/>
              <a:gd name="connsiteY3" fmla="*/ 6369717 h 6380879"/>
              <a:gd name="connsiteX4" fmla="*/ 0 w 11730355"/>
              <a:gd name="connsiteY4" fmla="*/ 6380879 h 6380879"/>
              <a:gd name="connsiteX5" fmla="*/ 0 w 11730355"/>
              <a:gd name="connsiteY5" fmla="*/ 0 h 63808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1730355" h="6380879">
                <a:moveTo>
                  <a:pt x="0" y="0"/>
                </a:moveTo>
                <a:lnTo>
                  <a:pt x="9713530" y="11274"/>
                </a:lnTo>
                <a:lnTo>
                  <a:pt x="11722087" y="1694069"/>
                </a:lnTo>
                <a:lnTo>
                  <a:pt x="11730355" y="6369717"/>
                </a:lnTo>
                <a:lnTo>
                  <a:pt x="0" y="6380879"/>
                </a:lnTo>
                <a:lnTo>
                  <a:pt x="0" y="0"/>
                </a:lnTo>
                <a:close/>
              </a:path>
            </a:pathLst>
          </a:custGeom>
          <a:blipFill dpi="0" rotWithShape="0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 l="3" t="2" r="-3" b="-327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1" name="Rectangle: Single Corner Snipped 10">
            <a:extLst>
              <a:ext uri="{FF2B5EF4-FFF2-40B4-BE49-F238E27FC236}">
                <a16:creationId xmlns:a16="http://schemas.microsoft.com/office/drawing/2014/main" id="{5987FC7D-7A2E-41A9-88D6-D6C3997A43B8}"/>
              </a:ext>
            </a:extLst>
          </p:cNvPr>
          <p:cNvSpPr/>
          <p:nvPr/>
        </p:nvSpPr>
        <p:spPr>
          <a:xfrm rot="10800000" flipH="1">
            <a:off x="7702008" y="248469"/>
            <a:ext cx="3601112" cy="6380880"/>
          </a:xfrm>
          <a:custGeom>
            <a:avLst/>
            <a:gdLst>
              <a:gd name="connsiteX0" fmla="*/ 0 w 3954934"/>
              <a:gd name="connsiteY0" fmla="*/ 0 h 6254043"/>
              <a:gd name="connsiteX1" fmla="*/ 3295765 w 3954934"/>
              <a:gd name="connsiteY1" fmla="*/ 0 h 6254043"/>
              <a:gd name="connsiteX2" fmla="*/ 3954934 w 3954934"/>
              <a:gd name="connsiteY2" fmla="*/ 659169 h 6254043"/>
              <a:gd name="connsiteX3" fmla="*/ 3954934 w 3954934"/>
              <a:gd name="connsiteY3" fmla="*/ 6254043 h 6254043"/>
              <a:gd name="connsiteX4" fmla="*/ 0 w 3954934"/>
              <a:gd name="connsiteY4" fmla="*/ 6254043 h 6254043"/>
              <a:gd name="connsiteX5" fmla="*/ 0 w 3954934"/>
              <a:gd name="connsiteY5" fmla="*/ 0 h 6254043"/>
              <a:gd name="connsiteX0" fmla="*/ 0 w 3954934"/>
              <a:gd name="connsiteY0" fmla="*/ 0 h 6254043"/>
              <a:gd name="connsiteX1" fmla="*/ 2990965 w 3954934"/>
              <a:gd name="connsiteY1" fmla="*/ 90312 h 6254043"/>
              <a:gd name="connsiteX2" fmla="*/ 3954934 w 3954934"/>
              <a:gd name="connsiteY2" fmla="*/ 659169 h 6254043"/>
              <a:gd name="connsiteX3" fmla="*/ 3954934 w 3954934"/>
              <a:gd name="connsiteY3" fmla="*/ 6254043 h 6254043"/>
              <a:gd name="connsiteX4" fmla="*/ 0 w 3954934"/>
              <a:gd name="connsiteY4" fmla="*/ 6254043 h 6254043"/>
              <a:gd name="connsiteX5" fmla="*/ 0 w 3954934"/>
              <a:gd name="connsiteY5" fmla="*/ 0 h 6254043"/>
              <a:gd name="connsiteX0" fmla="*/ 0 w 3954934"/>
              <a:gd name="connsiteY0" fmla="*/ 0 h 6254043"/>
              <a:gd name="connsiteX1" fmla="*/ 2990965 w 3954934"/>
              <a:gd name="connsiteY1" fmla="*/ 90312 h 6254043"/>
              <a:gd name="connsiteX2" fmla="*/ 3943645 w 3954934"/>
              <a:gd name="connsiteY2" fmla="*/ 907524 h 6254043"/>
              <a:gd name="connsiteX3" fmla="*/ 3954934 w 3954934"/>
              <a:gd name="connsiteY3" fmla="*/ 6254043 h 6254043"/>
              <a:gd name="connsiteX4" fmla="*/ 0 w 3954934"/>
              <a:gd name="connsiteY4" fmla="*/ 6254043 h 6254043"/>
              <a:gd name="connsiteX5" fmla="*/ 0 w 3954934"/>
              <a:gd name="connsiteY5" fmla="*/ 0 h 6254043"/>
              <a:gd name="connsiteX0" fmla="*/ 0 w 3954934"/>
              <a:gd name="connsiteY0" fmla="*/ 0 h 6254043"/>
              <a:gd name="connsiteX1" fmla="*/ 2990965 w 3954934"/>
              <a:gd name="connsiteY1" fmla="*/ 11289 h 6254043"/>
              <a:gd name="connsiteX2" fmla="*/ 3943645 w 3954934"/>
              <a:gd name="connsiteY2" fmla="*/ 907524 h 6254043"/>
              <a:gd name="connsiteX3" fmla="*/ 3954934 w 3954934"/>
              <a:gd name="connsiteY3" fmla="*/ 6254043 h 6254043"/>
              <a:gd name="connsiteX4" fmla="*/ 0 w 3954934"/>
              <a:gd name="connsiteY4" fmla="*/ 6254043 h 6254043"/>
              <a:gd name="connsiteX5" fmla="*/ 0 w 3954934"/>
              <a:gd name="connsiteY5" fmla="*/ 0 h 6254043"/>
              <a:gd name="connsiteX0" fmla="*/ 0 w 3954934"/>
              <a:gd name="connsiteY0" fmla="*/ 10836 h 6264879"/>
              <a:gd name="connsiteX1" fmla="*/ 2650763 w 3954934"/>
              <a:gd name="connsiteY1" fmla="*/ 0 h 6264879"/>
              <a:gd name="connsiteX2" fmla="*/ 3943645 w 3954934"/>
              <a:gd name="connsiteY2" fmla="*/ 918360 h 6264879"/>
              <a:gd name="connsiteX3" fmla="*/ 3954934 w 3954934"/>
              <a:gd name="connsiteY3" fmla="*/ 6264879 h 6264879"/>
              <a:gd name="connsiteX4" fmla="*/ 0 w 3954934"/>
              <a:gd name="connsiteY4" fmla="*/ 6264879 h 6264879"/>
              <a:gd name="connsiteX5" fmla="*/ 0 w 3954934"/>
              <a:gd name="connsiteY5" fmla="*/ 10836 h 6264879"/>
              <a:gd name="connsiteX0" fmla="*/ 0 w 3954934"/>
              <a:gd name="connsiteY0" fmla="*/ 10836 h 6264879"/>
              <a:gd name="connsiteX1" fmla="*/ 2458744 w 3954934"/>
              <a:gd name="connsiteY1" fmla="*/ 0 h 6264879"/>
              <a:gd name="connsiteX2" fmla="*/ 3943645 w 3954934"/>
              <a:gd name="connsiteY2" fmla="*/ 918360 h 6264879"/>
              <a:gd name="connsiteX3" fmla="*/ 3954934 w 3954934"/>
              <a:gd name="connsiteY3" fmla="*/ 6264879 h 6264879"/>
              <a:gd name="connsiteX4" fmla="*/ 0 w 3954934"/>
              <a:gd name="connsiteY4" fmla="*/ 6264879 h 6264879"/>
              <a:gd name="connsiteX5" fmla="*/ 0 w 3954934"/>
              <a:gd name="connsiteY5" fmla="*/ 10836 h 6264879"/>
              <a:gd name="connsiteX0" fmla="*/ 0 w 3956447"/>
              <a:gd name="connsiteY0" fmla="*/ 10836 h 6264879"/>
              <a:gd name="connsiteX1" fmla="*/ 2458744 w 3956447"/>
              <a:gd name="connsiteY1" fmla="*/ 0 h 6264879"/>
              <a:gd name="connsiteX2" fmla="*/ 3956447 w 3956447"/>
              <a:gd name="connsiteY2" fmla="*/ 1110717 h 6264879"/>
              <a:gd name="connsiteX3" fmla="*/ 3954934 w 3956447"/>
              <a:gd name="connsiteY3" fmla="*/ 6264879 h 6264879"/>
              <a:gd name="connsiteX4" fmla="*/ 0 w 3956447"/>
              <a:gd name="connsiteY4" fmla="*/ 6264879 h 6264879"/>
              <a:gd name="connsiteX5" fmla="*/ 0 w 3956447"/>
              <a:gd name="connsiteY5" fmla="*/ 10836 h 62648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956447" h="6264879">
                <a:moveTo>
                  <a:pt x="0" y="10836"/>
                </a:moveTo>
                <a:lnTo>
                  <a:pt x="2458744" y="0"/>
                </a:lnTo>
                <a:lnTo>
                  <a:pt x="3956447" y="1110717"/>
                </a:lnTo>
                <a:cubicBezTo>
                  <a:pt x="3955943" y="2828771"/>
                  <a:pt x="3955438" y="4546825"/>
                  <a:pt x="3954934" y="6264879"/>
                </a:cubicBezTo>
                <a:lnTo>
                  <a:pt x="0" y="6264879"/>
                </a:lnTo>
                <a:lnTo>
                  <a:pt x="0" y="10836"/>
                </a:lnTo>
                <a:close/>
              </a:path>
            </a:pathLst>
          </a:custGeom>
          <a:solidFill>
            <a:srgbClr val="7B663D">
              <a:alpha val="8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" name="Right Triangle 3">
            <a:extLst>
              <a:ext uri="{FF2B5EF4-FFF2-40B4-BE49-F238E27FC236}">
                <a16:creationId xmlns:a16="http://schemas.microsoft.com/office/drawing/2014/main" id="{CF4B465A-607B-41C1-846E-F4D8B443C187}"/>
              </a:ext>
            </a:extLst>
          </p:cNvPr>
          <p:cNvSpPr/>
          <p:nvPr/>
        </p:nvSpPr>
        <p:spPr>
          <a:xfrm rot="10800000" flipH="1">
            <a:off x="0" y="-1"/>
            <a:ext cx="6442808" cy="3285067"/>
          </a:xfrm>
          <a:prstGeom prst="rtTriangle">
            <a:avLst/>
          </a:prstGeom>
          <a:solidFill>
            <a:srgbClr val="7A011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2" name="Picture 1" descr="Wath Whiteout.png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2741" y="283157"/>
            <a:ext cx="1688001" cy="1846798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0FBF4A39-4A21-48E8-97FA-74712F239D5B}"/>
              </a:ext>
            </a:extLst>
          </p:cNvPr>
          <p:cNvSpPr txBox="1"/>
          <p:nvPr/>
        </p:nvSpPr>
        <p:spPr>
          <a:xfrm>
            <a:off x="1812841" y="296886"/>
            <a:ext cx="34949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bg1"/>
                </a:solidFill>
                <a:latin typeface="Century" panose="02040604050505020304" pitchFamily="18" charset="0"/>
                <a:cs typeface="Century "/>
              </a:rPr>
              <a:t>Wath</a:t>
            </a:r>
            <a:r>
              <a:rPr lang="en-GB" sz="2800" dirty="0">
                <a:solidFill>
                  <a:schemeClr val="bg1"/>
                </a:solidFill>
                <a:latin typeface="Century" panose="02040604050505020304" pitchFamily="18" charset="0"/>
              </a:rPr>
              <a:t> 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F56CD2DD-654A-4FC2-A9B2-155970A19D4F}"/>
              </a:ext>
            </a:extLst>
          </p:cNvPr>
          <p:cNvSpPr/>
          <p:nvPr/>
        </p:nvSpPr>
        <p:spPr>
          <a:xfrm>
            <a:off x="1812841" y="667921"/>
            <a:ext cx="170110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solidFill>
                  <a:schemeClr val="bg1"/>
                </a:solidFill>
                <a:latin typeface="Century" panose="02040604050505020304" pitchFamily="18" charset="0"/>
              </a:rPr>
              <a:t>Academy</a:t>
            </a:r>
            <a:endParaRPr lang="en-GB" sz="2800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3D3104F-CFDB-4638-90F2-71361F5CE923}"/>
              </a:ext>
            </a:extLst>
          </p:cNvPr>
          <p:cNvSpPr txBox="1"/>
          <p:nvPr/>
        </p:nvSpPr>
        <p:spPr>
          <a:xfrm>
            <a:off x="7768546" y="1642532"/>
            <a:ext cx="3557152" cy="286232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2800" b="1" dirty="0">
                <a:solidFill>
                  <a:srgbClr val="FFFFFF"/>
                </a:solidFill>
                <a:cs typeface="Calibri"/>
              </a:rPr>
              <a:t>Year 6 / Year 7 Summer School 2021</a:t>
            </a:r>
          </a:p>
          <a:p>
            <a:pPr algn="ctr"/>
            <a:endParaRPr lang="en-US" sz="2800" b="1" dirty="0">
              <a:solidFill>
                <a:srgbClr val="FFFFFF"/>
              </a:solidFill>
              <a:cs typeface="Calibri"/>
            </a:endParaRPr>
          </a:p>
          <a:p>
            <a:pPr algn="ctr"/>
            <a:r>
              <a:rPr lang="en-US" sz="4800" b="1" dirty="0">
                <a:solidFill>
                  <a:srgbClr val="FFFFFF"/>
                </a:solidFill>
                <a:latin typeface="Annie BTN" panose="030C0506040109040306" pitchFamily="66" charset="0"/>
                <a:cs typeface="Calibri"/>
              </a:rPr>
              <a:t>Wath meets Tokyo Olympics 2021!</a:t>
            </a:r>
          </a:p>
        </p:txBody>
      </p:sp>
    </p:spTree>
    <p:extLst>
      <p:ext uri="{BB962C8B-B14F-4D97-AF65-F5344CB8AC3E}">
        <p14:creationId xmlns:p14="http://schemas.microsoft.com/office/powerpoint/2010/main" val="39232660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745"/>
    </mc:Choice>
    <mc:Fallback xmlns="">
      <p:transition spd="slow" advTm="11745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8B0B8775-50F3-40F8-8088-34C7EBF438F1}"/>
              </a:ext>
            </a:extLst>
          </p:cNvPr>
          <p:cNvSpPr/>
          <p:nvPr/>
        </p:nvSpPr>
        <p:spPr>
          <a:xfrm>
            <a:off x="1047750" y="197702"/>
            <a:ext cx="1087755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n-US" sz="2800" b="1" dirty="0">
                <a:solidFill>
                  <a:srgbClr val="000000"/>
                </a:solidFill>
                <a:latin typeface="Century Gothic" panose="020B0502020202020204" pitchFamily="34" charset="0"/>
              </a:rPr>
              <a:t>WATH ACADEMY</a:t>
            </a:r>
            <a:r>
              <a:rPr lang="en-US" sz="2800" b="0" i="0" dirty="0">
                <a:solidFill>
                  <a:srgbClr val="000000"/>
                </a:solidFill>
                <a:effectLst/>
                <a:latin typeface="Century Gothic" panose="020B0502020202020204" pitchFamily="34" charset="0"/>
              </a:rPr>
              <a:t>| Wath Meets Toyko Olympics 2021!</a:t>
            </a:r>
            <a:endParaRPr lang="en-GB" sz="2800" dirty="0">
              <a:latin typeface="Century Gothic" panose="020B0502020202020204" pitchFamily="3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737BFFE-C34C-443A-A37F-95B13B2DCB7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2709" y="1141097"/>
            <a:ext cx="7651102" cy="1166768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3A947577-0F5A-41BB-9435-C47860302E7A}"/>
              </a:ext>
            </a:extLst>
          </p:cNvPr>
          <p:cNvSpPr txBox="1"/>
          <p:nvPr/>
        </p:nvSpPr>
        <p:spPr>
          <a:xfrm>
            <a:off x="5275169" y="2307865"/>
            <a:ext cx="2749471" cy="19242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GB" sz="3200" b="1" i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Relationships</a:t>
            </a:r>
          </a:p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endParaRPr lang="en-GB" sz="3200" b="1" i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" name="Picture 2" descr="Tokyo 2020">
            <a:extLst>
              <a:ext uri="{FF2B5EF4-FFF2-40B4-BE49-F238E27FC236}">
                <a16:creationId xmlns:a16="http://schemas.microsoft.com/office/drawing/2014/main" id="{82FF84BD-58D4-4CAA-B08D-2F2D892DEB2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16818" y="2255934"/>
            <a:ext cx="4584565" cy="45845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BAEFF299-5AE6-4712-BF0C-4C4BD19452DE}"/>
              </a:ext>
            </a:extLst>
          </p:cNvPr>
          <p:cNvCxnSpPr>
            <a:cxnSpLocks/>
          </p:cNvCxnSpPr>
          <p:nvPr/>
        </p:nvCxnSpPr>
        <p:spPr>
          <a:xfrm>
            <a:off x="1931074" y="5307079"/>
            <a:ext cx="1221043" cy="310719"/>
          </a:xfrm>
          <a:prstGeom prst="line">
            <a:avLst/>
          </a:prstGeom>
          <a:ln w="381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1">
            <a:extLst>
              <a:ext uri="{FF2B5EF4-FFF2-40B4-BE49-F238E27FC236}">
                <a16:creationId xmlns:a16="http://schemas.microsoft.com/office/drawing/2014/main" id="{18A6EF3D-1BD7-46FA-8E0C-5C5E51395F9F}"/>
              </a:ext>
            </a:extLst>
          </p:cNvPr>
          <p:cNvSpPr txBox="1"/>
          <p:nvPr/>
        </p:nvSpPr>
        <p:spPr>
          <a:xfrm>
            <a:off x="2396592" y="4599193"/>
            <a:ext cx="166646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i="1" dirty="0">
                <a:solidFill>
                  <a:srgbClr val="C00000"/>
                </a:solidFill>
                <a:latin typeface="! PEPSI !" panose="02000000000000000000" pitchFamily="2" charset="0"/>
              </a:rPr>
              <a:t>2021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3E95D5F9-A449-4F68-9ABE-DCC492D744D5}"/>
              </a:ext>
            </a:extLst>
          </p:cNvPr>
          <p:cNvSpPr txBox="1"/>
          <p:nvPr/>
        </p:nvSpPr>
        <p:spPr>
          <a:xfrm>
            <a:off x="7714159" y="3243476"/>
            <a:ext cx="2927557" cy="9393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GB" sz="3200" b="1" i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Enrichment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2C765436-4714-4B4B-8248-AD36441FDF04}"/>
              </a:ext>
            </a:extLst>
          </p:cNvPr>
          <p:cNvSpPr txBox="1"/>
          <p:nvPr/>
        </p:nvSpPr>
        <p:spPr>
          <a:xfrm>
            <a:off x="6649904" y="4978001"/>
            <a:ext cx="3658136" cy="136280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GB" sz="4800" b="1" i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Memories!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2898A49B-9F04-47B3-A8FB-37D877A8FBBC}"/>
              </a:ext>
            </a:extLst>
          </p:cNvPr>
          <p:cNvSpPr txBox="1"/>
          <p:nvPr/>
        </p:nvSpPr>
        <p:spPr>
          <a:xfrm>
            <a:off x="5275169" y="4223113"/>
            <a:ext cx="2939408" cy="9393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GB" sz="3200" b="1" i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Experiences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7320325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12" grpId="0"/>
      <p:bldP spid="9" grpId="0"/>
      <p:bldP spid="13" grpId="0"/>
      <p:bldP spid="1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8B0B8775-50F3-40F8-8088-34C7EBF438F1}"/>
              </a:ext>
            </a:extLst>
          </p:cNvPr>
          <p:cNvSpPr/>
          <p:nvPr/>
        </p:nvSpPr>
        <p:spPr>
          <a:xfrm>
            <a:off x="1047750" y="197702"/>
            <a:ext cx="1087755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n-US" sz="2800" b="1" dirty="0">
                <a:solidFill>
                  <a:srgbClr val="000000"/>
                </a:solidFill>
                <a:latin typeface="Century Gothic" panose="020B0502020202020204" pitchFamily="34" charset="0"/>
              </a:rPr>
              <a:t>WATH ACADEMY</a:t>
            </a:r>
            <a:r>
              <a:rPr lang="en-US" sz="2800" b="0" i="0" dirty="0">
                <a:solidFill>
                  <a:srgbClr val="000000"/>
                </a:solidFill>
                <a:effectLst/>
                <a:latin typeface="Century Gothic" panose="020B0502020202020204" pitchFamily="34" charset="0"/>
              </a:rPr>
              <a:t>| Wath Meets Toyko Olympics 2021!</a:t>
            </a:r>
            <a:endParaRPr lang="en-GB" sz="2800" dirty="0">
              <a:latin typeface="Century Gothic" panose="020B0502020202020204" pitchFamily="34" charset="0"/>
            </a:endParaRPr>
          </a:p>
        </p:txBody>
      </p:sp>
      <p:pic>
        <p:nvPicPr>
          <p:cNvPr id="2050" name="Picture 2" descr="Science Experiments for Kids: Making Learning Fun, by Marilyn Price-Mitchell PhD">
            <a:extLst>
              <a:ext uri="{FF2B5EF4-FFF2-40B4-BE49-F238E27FC236}">
                <a16:creationId xmlns:a16="http://schemas.microsoft.com/office/drawing/2014/main" id="{DEFAB534-10C5-480C-90AF-5754FA64C57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78112" y="892157"/>
            <a:ext cx="2295232" cy="153206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4" descr="How To Make Sushi Rolls (Maki Rolls) | Holding Sushi with Chopsticks">
            <a:extLst>
              <a:ext uri="{FF2B5EF4-FFF2-40B4-BE49-F238E27FC236}">
                <a16:creationId xmlns:a16="http://schemas.microsoft.com/office/drawing/2014/main" id="{329867DC-86AA-4DB3-BF5B-E9F31C4A527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713" b="19159"/>
          <a:stretch/>
        </p:blipFill>
        <p:spPr bwMode="auto">
          <a:xfrm>
            <a:off x="3799847" y="4405419"/>
            <a:ext cx="1374931" cy="140627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7BCF7ECC-52C5-4E76-8A97-3B5B6391855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70693" y="3974443"/>
            <a:ext cx="2026821" cy="134485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C1C8BC41-A6BA-4A7B-9885-00F1B6AD29B3}"/>
              </a:ext>
            </a:extLst>
          </p:cNvPr>
          <p:cNvSpPr/>
          <p:nvPr/>
        </p:nvSpPr>
        <p:spPr>
          <a:xfrm rot="20882279">
            <a:off x="3349727" y="772669"/>
            <a:ext cx="2650358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3600" b="0" i="1" cap="none" spc="0" dirty="0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erlin Sans FB" panose="020E0602020502020306" pitchFamily="34" charset="0"/>
                <a:cs typeface="Aharoni" panose="02010803020104030203" pitchFamily="2" charset="-79"/>
              </a:rPr>
              <a:t>Science </a:t>
            </a:r>
          </a:p>
          <a:p>
            <a:pPr algn="ctr"/>
            <a:r>
              <a:rPr lang="en-US" sz="3600" b="0" i="1" cap="none" spc="0" dirty="0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erlin Sans FB" panose="020E0602020502020306" pitchFamily="34" charset="0"/>
                <a:cs typeface="Aharoni" panose="02010803020104030203" pitchFamily="2" charset="-79"/>
              </a:rPr>
              <a:t>Experiments! 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35B579ED-9E11-4825-A62A-61355902F26D}"/>
              </a:ext>
            </a:extLst>
          </p:cNvPr>
          <p:cNvSpPr/>
          <p:nvPr/>
        </p:nvSpPr>
        <p:spPr>
          <a:xfrm rot="342721">
            <a:off x="2902455" y="3432193"/>
            <a:ext cx="2589215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3600" i="1" cap="none" spc="0" dirty="0">
                <a:ln w="0"/>
                <a:solidFill>
                  <a:srgbClr val="FF3399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Euclid" panose="02020503060505020303" pitchFamily="18" charset="0"/>
                <a:cs typeface="Aharoni" panose="02010803020104030203" pitchFamily="2" charset="-79"/>
              </a:rPr>
              <a:t>Sushi Making!</a:t>
            </a: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44DB67C1-BC5E-49CC-B521-D05C242E14DA}"/>
              </a:ext>
            </a:extLst>
          </p:cNvPr>
          <p:cNvSpPr/>
          <p:nvPr/>
        </p:nvSpPr>
        <p:spPr>
          <a:xfrm rot="21366614">
            <a:off x="2199385" y="2186003"/>
            <a:ext cx="1896288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600" b="0" i="1" cap="none" spc="0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Forte" panose="03060902040502070203" pitchFamily="66" charset="0"/>
                <a:cs typeface="Aharoni" panose="02010803020104030203" pitchFamily="2" charset="-79"/>
              </a:rPr>
              <a:t>Spanish!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D854FF75-1BB8-461A-9A65-4A5AB0D69096}"/>
              </a:ext>
            </a:extLst>
          </p:cNvPr>
          <p:cNvSpPr/>
          <p:nvPr/>
        </p:nvSpPr>
        <p:spPr>
          <a:xfrm rot="20903923">
            <a:off x="-55731" y="3384547"/>
            <a:ext cx="2126801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600" b="0" i="1" cap="none" spc="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oadway" panose="04040905080B02020502" pitchFamily="82" charset="0"/>
                <a:cs typeface="Aharoni" panose="02010803020104030203" pitchFamily="2" charset="-79"/>
              </a:rPr>
              <a:t>Drama!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B7D34ACE-7553-4F64-AF95-DFFC6C88A30A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244115" y="5571297"/>
            <a:ext cx="1722557" cy="123105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5" name="Rectangle 24">
            <a:extLst>
              <a:ext uri="{FF2B5EF4-FFF2-40B4-BE49-F238E27FC236}">
                <a16:creationId xmlns:a16="http://schemas.microsoft.com/office/drawing/2014/main" id="{D8947B2C-EEE7-4AEC-A19B-2B78C2CAAFAF}"/>
              </a:ext>
            </a:extLst>
          </p:cNvPr>
          <p:cNvSpPr/>
          <p:nvPr/>
        </p:nvSpPr>
        <p:spPr>
          <a:xfrm rot="20992925">
            <a:off x="1887471" y="5062094"/>
            <a:ext cx="1619354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400" b="0" i="1" cap="none" spc="0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Ink Free" panose="03080402000500000000" pitchFamily="66" charset="0"/>
                <a:cs typeface="Aharoni" panose="02010803020104030203" pitchFamily="2" charset="-79"/>
              </a:rPr>
              <a:t>Music!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8CFBD337-2715-4CAE-A500-FD462F911B4F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t="8922" b="9770"/>
          <a:stretch/>
        </p:blipFill>
        <p:spPr>
          <a:xfrm>
            <a:off x="2340491" y="2780682"/>
            <a:ext cx="1522442" cy="121188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19B11287-04E7-44F5-BFFE-15C6D76A3CEE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15437" y="5772706"/>
            <a:ext cx="1798287" cy="108529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6" name="Rectangle 25">
            <a:extLst>
              <a:ext uri="{FF2B5EF4-FFF2-40B4-BE49-F238E27FC236}">
                <a16:creationId xmlns:a16="http://schemas.microsoft.com/office/drawing/2014/main" id="{90B43C75-F5FD-447A-B1FD-4AF82535B8A0}"/>
              </a:ext>
            </a:extLst>
          </p:cNvPr>
          <p:cNvSpPr/>
          <p:nvPr/>
        </p:nvSpPr>
        <p:spPr>
          <a:xfrm rot="20992925">
            <a:off x="200963" y="5319293"/>
            <a:ext cx="968534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600" b="1" i="1" cap="none" spc="0" dirty="0">
                <a:ln w="0"/>
                <a:solidFill>
                  <a:srgbClr val="E99E3B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lonna MT" panose="04020805060202030203" pitchFamily="82" charset="0"/>
                <a:cs typeface="Aharoni" panose="02010803020104030203" pitchFamily="2" charset="-79"/>
              </a:rPr>
              <a:t>Art!</a:t>
            </a: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61D4EEC8-0180-458F-BED9-41F79555B7ED}"/>
              </a:ext>
            </a:extLst>
          </p:cNvPr>
          <p:cNvSpPr/>
          <p:nvPr/>
        </p:nvSpPr>
        <p:spPr>
          <a:xfrm rot="21319155">
            <a:off x="-132689" y="868459"/>
            <a:ext cx="3642344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600" b="0" i="1" cap="none" spc="0" dirty="0">
                <a:ln w="0"/>
                <a:solidFill>
                  <a:srgbClr val="7030A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ill Sans MT" panose="020B0502020104020203" pitchFamily="34" charset="0"/>
                <a:cs typeface="Aharoni" panose="02010803020104030203" pitchFamily="2" charset="-79"/>
              </a:rPr>
              <a:t>Anime and Manga!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09373A4E-3DCB-4AE5-914C-C378260E3300}"/>
              </a:ext>
            </a:extLst>
          </p:cNvPr>
          <p:cNvSpPr/>
          <p:nvPr/>
        </p:nvSpPr>
        <p:spPr>
          <a:xfrm>
            <a:off x="4197063" y="6156020"/>
            <a:ext cx="3578224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600" b="0" i="1" cap="none" spc="0" dirty="0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j-lt"/>
                <a:cs typeface="Aharoni" panose="02010803020104030203" pitchFamily="2" charset="-79"/>
              </a:rPr>
              <a:t>And much more…!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1926ADD4-ED1B-4727-8BAD-16196007AE01}"/>
              </a:ext>
            </a:extLst>
          </p:cNvPr>
          <p:cNvPicPr>
            <a:picLocks noChangeAspect="1"/>
          </p:cNvPicPr>
          <p:nvPr/>
        </p:nvPicPr>
        <p:blipFill rotWithShape="1">
          <a:blip r:embed="rId10"/>
          <a:srcRect b="14051"/>
          <a:stretch/>
        </p:blipFill>
        <p:spPr>
          <a:xfrm>
            <a:off x="5435857" y="3183713"/>
            <a:ext cx="4432826" cy="2900371"/>
          </a:xfrm>
          <a:prstGeom prst="rect">
            <a:avLst/>
          </a:prstGeom>
        </p:spPr>
      </p:pic>
      <p:sp>
        <p:nvSpPr>
          <p:cNvPr id="29" name="Rectangle 28">
            <a:extLst>
              <a:ext uri="{FF2B5EF4-FFF2-40B4-BE49-F238E27FC236}">
                <a16:creationId xmlns:a16="http://schemas.microsoft.com/office/drawing/2014/main" id="{9DD51538-4894-4965-9583-04A5F07B50DD}"/>
              </a:ext>
            </a:extLst>
          </p:cNvPr>
          <p:cNvSpPr/>
          <p:nvPr/>
        </p:nvSpPr>
        <p:spPr>
          <a:xfrm>
            <a:off x="5435857" y="2537382"/>
            <a:ext cx="4211346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600" dirty="0">
                <a:ln w="0"/>
                <a:solidFill>
                  <a:srgbClr val="DBA93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pperplate Gothic Bold" panose="020E0705020206020404" pitchFamily="34" charset="0"/>
                <a:cs typeface="Aharoni" panose="02010803020104030203" pitchFamily="2" charset="-79"/>
              </a:rPr>
              <a:t>THE OLYMPICS!</a:t>
            </a:r>
            <a:endParaRPr lang="en-US" sz="3600" b="0" cap="none" spc="0" dirty="0">
              <a:ln w="0"/>
              <a:solidFill>
                <a:srgbClr val="DBA93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Copperplate Gothic Bold" panose="020E0705020206020404" pitchFamily="34" charset="0"/>
              <a:cs typeface="Aharoni" panose="02010803020104030203" pitchFamily="2" charset="-79"/>
            </a:endParaRP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3CA95D4B-1531-42D8-8A4F-2D15FF45EC4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600" y="1429783"/>
            <a:ext cx="1875735" cy="187573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8335975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8" grpId="0"/>
      <p:bldP spid="19" grpId="0"/>
      <p:bldP spid="20" grpId="0"/>
      <p:bldP spid="25" grpId="0"/>
      <p:bldP spid="26" grpId="0"/>
      <p:bldP spid="27" grpId="0"/>
      <p:bldP spid="28" grpId="0"/>
      <p:bldP spid="2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8B0B8775-50F3-40F8-8088-34C7EBF438F1}"/>
              </a:ext>
            </a:extLst>
          </p:cNvPr>
          <p:cNvSpPr/>
          <p:nvPr/>
        </p:nvSpPr>
        <p:spPr>
          <a:xfrm>
            <a:off x="1047750" y="197702"/>
            <a:ext cx="1087755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n-US" sz="2800" b="1" dirty="0">
                <a:solidFill>
                  <a:srgbClr val="000000"/>
                </a:solidFill>
                <a:latin typeface="Century Gothic" panose="020B0502020202020204" pitchFamily="34" charset="0"/>
              </a:rPr>
              <a:t>WATH ACADEMY</a:t>
            </a:r>
            <a:r>
              <a:rPr lang="en-US" sz="2800" b="0" i="0" dirty="0">
                <a:solidFill>
                  <a:srgbClr val="000000"/>
                </a:solidFill>
                <a:effectLst/>
                <a:latin typeface="Century Gothic" panose="020B0502020202020204" pitchFamily="34" charset="0"/>
              </a:rPr>
              <a:t>| Wath Meets Toyko Olympics 2021!</a:t>
            </a:r>
            <a:endParaRPr lang="en-GB" sz="2800" dirty="0">
              <a:latin typeface="Century Gothic" panose="020B0502020202020204" pitchFamily="34" charset="0"/>
            </a:endParaRP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09373A4E-3DCB-4AE5-914C-C378260E3300}"/>
              </a:ext>
            </a:extLst>
          </p:cNvPr>
          <p:cNvSpPr/>
          <p:nvPr/>
        </p:nvSpPr>
        <p:spPr>
          <a:xfrm>
            <a:off x="3034521" y="1139215"/>
            <a:ext cx="2243948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600" b="1" i="1" cap="none" spc="0" dirty="0">
                <a:ln w="0"/>
                <a:solidFill>
                  <a:srgbClr val="DBA93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j-lt"/>
                <a:cs typeface="Aharoni" panose="02010803020104030203" pitchFamily="2" charset="-79"/>
              </a:rPr>
              <a:t>Interested?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1926ADD4-ED1B-4727-8BAD-16196007AE01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27044" t="10337" r="28031" b="28793"/>
          <a:stretch/>
        </p:blipFill>
        <p:spPr>
          <a:xfrm>
            <a:off x="175788" y="1034424"/>
            <a:ext cx="2549656" cy="2629794"/>
          </a:xfrm>
          <a:prstGeom prst="ellipse">
            <a:avLst/>
          </a:prstGeom>
        </p:spPr>
      </p:pic>
      <p:sp>
        <p:nvSpPr>
          <p:cNvPr id="22" name="Rectangle 21">
            <a:extLst>
              <a:ext uri="{FF2B5EF4-FFF2-40B4-BE49-F238E27FC236}">
                <a16:creationId xmlns:a16="http://schemas.microsoft.com/office/drawing/2014/main" id="{96BB94D0-9FBF-4471-BF3F-1C57B8E14C91}"/>
              </a:ext>
            </a:extLst>
          </p:cNvPr>
          <p:cNvSpPr/>
          <p:nvPr/>
        </p:nvSpPr>
        <p:spPr>
          <a:xfrm>
            <a:off x="3051840" y="2177534"/>
            <a:ext cx="6807586" cy="378565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en-US" sz="2400" b="1" dirty="0">
                <a:ln w="0"/>
                <a:latin typeface="+mj-lt"/>
                <a:cs typeface="Aharoni" panose="02010803020104030203" pitchFamily="2" charset="-79"/>
              </a:rPr>
              <a:t>A letter has been put on the Wath Academy website, with a link to a Microsoft Form that your parents/carers can fill in if you would like to take part.</a:t>
            </a:r>
          </a:p>
          <a:p>
            <a:endParaRPr lang="en-US" sz="2400" b="1" dirty="0">
              <a:ln w="0"/>
              <a:latin typeface="+mj-lt"/>
              <a:cs typeface="Aharoni" panose="02010803020104030203" pitchFamily="2" charset="-79"/>
            </a:endParaRPr>
          </a:p>
          <a:p>
            <a:r>
              <a:rPr lang="en-US" sz="2400" b="1" cap="none" spc="0" dirty="0">
                <a:ln w="0"/>
                <a:latin typeface="+mj-lt"/>
                <a:cs typeface="Aharoni" panose="02010803020104030203" pitchFamily="2" charset="-79"/>
              </a:rPr>
              <a:t>More information will then be sent to your parents/carers towards the end of the school term.</a:t>
            </a:r>
            <a:endParaRPr lang="en-US" sz="2400" b="1" dirty="0">
              <a:ln w="0"/>
              <a:latin typeface="+mj-lt"/>
              <a:cs typeface="Aharoni" panose="02010803020104030203" pitchFamily="2" charset="-79"/>
            </a:endParaRPr>
          </a:p>
          <a:p>
            <a:endParaRPr lang="en-US" sz="2400" b="1" dirty="0">
              <a:ln w="0"/>
              <a:cs typeface="Aharoni" panose="02010803020104030203" pitchFamily="2" charset="-79"/>
            </a:endParaRPr>
          </a:p>
          <a:p>
            <a:r>
              <a:rPr lang="en-US" sz="2400" b="1" cap="none" spc="0" dirty="0">
                <a:ln w="0"/>
                <a:cs typeface="Aharoni" panose="02010803020104030203" pitchFamily="2" charset="-79"/>
              </a:rPr>
              <a:t>Form deadline: Sunday 4</a:t>
            </a:r>
            <a:r>
              <a:rPr lang="en-US" sz="2400" b="1" cap="none" spc="0" baseline="30000" dirty="0">
                <a:ln w="0"/>
                <a:cs typeface="Aharoni" panose="02010803020104030203" pitchFamily="2" charset="-79"/>
              </a:rPr>
              <a:t>th</a:t>
            </a:r>
            <a:r>
              <a:rPr lang="en-US" sz="2400" b="1" cap="none" spc="0" dirty="0">
                <a:ln w="0"/>
                <a:cs typeface="Aharoni" panose="02010803020104030203" pitchFamily="2" charset="-79"/>
              </a:rPr>
              <a:t> July</a:t>
            </a:r>
          </a:p>
          <a:p>
            <a:endParaRPr lang="en-US" sz="2400" b="1" cap="none" spc="0" dirty="0">
              <a:ln w="0"/>
              <a:cs typeface="Aharoni" panose="02010803020104030203" pitchFamily="2" charset="-79"/>
            </a:endParaRPr>
          </a:p>
          <a:p>
            <a:r>
              <a:rPr lang="en-US" sz="2400" b="1" dirty="0">
                <a:ln w="0"/>
                <a:latin typeface="+mj-lt"/>
                <a:cs typeface="Aharoni" panose="02010803020104030203" pitchFamily="2" charset="-79"/>
              </a:rPr>
              <a:t>We look forward to seeing you in Summer!! 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0F3A977-A00A-4829-87BC-DC94057F542A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15620" r="3183"/>
          <a:stretch/>
        </p:blipFill>
        <p:spPr>
          <a:xfrm>
            <a:off x="622022" y="3962803"/>
            <a:ext cx="2103422" cy="2523438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6905036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8.2|15.9|5.3|8.7|8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.2|2.6|2.9|0.8|3.1|3.1|0.9|4.4|4.5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6"/>
</p:tagLst>
</file>

<file path=ppt/theme/theme1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184A253B844BB84FACABA95E8A0DBA57" ma:contentTypeVersion="12" ma:contentTypeDescription="Create a new document." ma:contentTypeScope="" ma:versionID="a18d022f55d6b72e0dc44216ca8403df">
  <xsd:schema xmlns:xsd="http://www.w3.org/2001/XMLSchema" xmlns:xs="http://www.w3.org/2001/XMLSchema" xmlns:p="http://schemas.microsoft.com/office/2006/metadata/properties" xmlns:ns3="0cca4704-70d7-43a4-b8dd-b0baa699f912" xmlns:ns4="98f97b7a-d4ea-4815-a5d9-a11f23c2fa04" targetNamespace="http://schemas.microsoft.com/office/2006/metadata/properties" ma:root="true" ma:fieldsID="cbf4eca000ef14c0873515854853cd83" ns3:_="" ns4:_="">
    <xsd:import namespace="0cca4704-70d7-43a4-b8dd-b0baa699f912"/>
    <xsd:import namespace="98f97b7a-d4ea-4815-a5d9-a11f23c2fa0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DateTaken" minOccurs="0"/>
                <xsd:element ref="ns3:MediaServiceGenerationTime" minOccurs="0"/>
                <xsd:element ref="ns3:MediaServiceEventHashCod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cca4704-70d7-43a4-b8dd-b0baa699f912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MediaServiceAutoTags" ma:description="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2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3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7" nillable="true" ma:displayName="MediaServiceDateTaken" ma:hidden="true" ma:internalName="MediaServiceDateTaken" ma:readOnly="true">
      <xsd:simpleType>
        <xsd:restriction base="dms:Text"/>
      </xsd:simpleType>
    </xsd:element>
    <xsd:element name="MediaServiceGenerationTime" ma:index="18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9" nillable="true" ma:displayName="MediaServiceEventHashCode" ma:hidden="true" ma:internalName="MediaServiceEventHashCode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8f97b7a-d4ea-4815-a5d9-a11f23c2fa04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6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71478F12-0859-4578-98C9-EB56F76300B6}">
  <ds:schemaRefs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schemas.microsoft.com/office/2006/metadata/properties"/>
    <ds:schemaRef ds:uri="0cca4704-70d7-43a4-b8dd-b0baa699f912"/>
    <ds:schemaRef ds:uri="http://purl.org/dc/terms/"/>
    <ds:schemaRef ds:uri="http://schemas.openxmlformats.org/package/2006/metadata/core-properties"/>
    <ds:schemaRef ds:uri="98f97b7a-d4ea-4815-a5d9-a11f23c2fa04"/>
    <ds:schemaRef ds:uri="http://www.w3.org/XML/1998/namespace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95AFEE30-C0D5-49FF-B8BC-0AB4ED96FF8C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944CCA10-90F8-444F-A707-3FA20C1F2CA0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0cca4704-70d7-43a4-b8dd-b0baa699f912"/>
    <ds:schemaRef ds:uri="98f97b7a-d4ea-4815-a5d9-a11f23c2fa0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144</Words>
  <Application>Microsoft Office PowerPoint</Application>
  <PresentationFormat>Widescreen</PresentationFormat>
  <Paragraphs>35</Paragraphs>
  <Slides>4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18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23" baseType="lpstr">
      <vt:lpstr>! PEPSI !</vt:lpstr>
      <vt:lpstr>Aharoni</vt:lpstr>
      <vt:lpstr>Annie BTN</vt:lpstr>
      <vt:lpstr>Arial</vt:lpstr>
      <vt:lpstr>Berlin Sans FB</vt:lpstr>
      <vt:lpstr>Broadway</vt:lpstr>
      <vt:lpstr>Calibri</vt:lpstr>
      <vt:lpstr>Calibri Light</vt:lpstr>
      <vt:lpstr>Century</vt:lpstr>
      <vt:lpstr>Century </vt:lpstr>
      <vt:lpstr>Century Gothic</vt:lpstr>
      <vt:lpstr>Colonna MT</vt:lpstr>
      <vt:lpstr>Copperplate Gothic Bold</vt:lpstr>
      <vt:lpstr>Euclid</vt:lpstr>
      <vt:lpstr>Forte</vt:lpstr>
      <vt:lpstr>Gill Sans MT</vt:lpstr>
      <vt:lpstr>Ink Free</vt:lpstr>
      <vt:lpstr>Times New Roman</vt:lpstr>
      <vt:lpstr>1_Office Theme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rgillatt</dc:creator>
  <cp:lastModifiedBy>bhawke</cp:lastModifiedBy>
  <cp:revision>3</cp:revision>
  <cp:lastPrinted>2020-11-03T16:40:00Z</cp:lastPrinted>
  <dcterms:created xsi:type="dcterms:W3CDTF">2020-10-25T18:34:04Z</dcterms:created>
  <dcterms:modified xsi:type="dcterms:W3CDTF">2021-06-25T07:48:55Z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0x010100184A253B844BB84FACABA95E8A0DBA57</vt:lpwstr>
  </property>
</Properties>
</file>